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248589F-778F-4936-B436-CC660557D04A}" type="datetimeFigureOut">
              <a:rPr lang="es-ES" smtClean="0"/>
              <a:t>18/11/2015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FB0395C-2C42-49E1-9ECC-200463E6127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580112" y="4941168"/>
            <a:ext cx="26084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Nopalini</a:t>
            </a:r>
            <a:endParaRPr lang="es-ES" sz="5400" b="1" cap="none" spc="0" dirty="0">
              <a:ln w="11430"/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03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Misión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sz="2000" dirty="0" smtClean="0"/>
              <a:t>Nuestra misión 2015: -Crear una serie de pinturas que inspiren el espíritu humano- un color, una visión y un lugar en el tiempo.</a:t>
            </a:r>
          </a:p>
          <a:p>
            <a:endParaRPr lang="es-ES_tradnl" sz="2000" dirty="0"/>
          </a:p>
          <a:p>
            <a:r>
              <a:rPr lang="es-ES_tradnl" sz="2000" dirty="0" smtClean="0"/>
              <a:t>Comprensión de las cuestiones del medio ambiente .</a:t>
            </a:r>
          </a:p>
          <a:p>
            <a:r>
              <a:rPr lang="es-ES_tradnl" sz="2000" dirty="0" smtClean="0"/>
              <a:t>Desarrollo de soluciones innovadoras y flexibles para lograr un  cambio.</a:t>
            </a:r>
          </a:p>
          <a:p>
            <a:r>
              <a:rPr lang="es-ES_tradnl" sz="2000" dirty="0" smtClean="0"/>
              <a:t>Lucha de compra, venta y uso de productos respetuosos del medio ambiente</a:t>
            </a:r>
          </a:p>
          <a:p>
            <a:r>
              <a:rPr lang="es-ES_tradnl" sz="2000" dirty="0" smtClean="0"/>
              <a:t>La responsabilidad fiscal es esencial para nuestro futuro ambiental.</a:t>
            </a:r>
          </a:p>
          <a:p>
            <a:r>
              <a:rPr lang="es-ES_tradnl" sz="2000" dirty="0" smtClean="0"/>
              <a:t>Inculcar la responsabilidad ambiental como un valor corporativo</a:t>
            </a:r>
          </a:p>
          <a:p>
            <a:r>
              <a:rPr lang="es-ES_tradnl" sz="2000" dirty="0" smtClean="0"/>
              <a:t>Medición y seguimiento a los progresos en el proyecto.</a:t>
            </a:r>
          </a:p>
          <a:p>
            <a:pPr marL="0" indent="0">
              <a:buNone/>
            </a:pPr>
            <a:endParaRPr lang="es-ES_tradnl" sz="2000" dirty="0" smtClean="0"/>
          </a:p>
          <a:p>
            <a:endParaRPr lang="es-ES_tradnl" sz="2000" dirty="0"/>
          </a:p>
          <a:p>
            <a:pPr marL="0" indent="0">
              <a:buNone/>
            </a:pPr>
            <a:endParaRPr lang="es-ES_tradnl" sz="2000" dirty="0" smtClean="0"/>
          </a:p>
          <a:p>
            <a:endParaRPr lang="es-ES_tradnl" sz="2000" dirty="0" smtClean="0"/>
          </a:p>
        </p:txBody>
      </p:sp>
    </p:spTree>
    <p:extLst>
      <p:ext uri="{BB962C8B-B14F-4D97-AF65-F5344CB8AC3E}">
        <p14:creationId xmlns:p14="http://schemas.microsoft.com/office/powerpoint/2010/main" val="3424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Visión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Posicionar la pintura como la más reconocida a nivel regional y nacional, además de llegar a los consumidores a cualquier lugar: hogares, escuelas</a:t>
            </a:r>
            <a:r>
              <a:rPr lang="es-ES_tradnl" dirty="0"/>
              <a:t> </a:t>
            </a:r>
            <a:r>
              <a:rPr lang="es-ES_tradnl" dirty="0" smtClean="0"/>
              <a:t>y trabajo.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035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Valores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Calidad de la pintura</a:t>
            </a:r>
          </a:p>
          <a:p>
            <a:r>
              <a:rPr lang="es-ES_tradnl" dirty="0" smtClean="0"/>
              <a:t>Seguir los principios de la química verde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8884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/>
              <a:t>Deben ser cuantificables y medibles:</a:t>
            </a:r>
          </a:p>
          <a:p>
            <a:endParaRPr lang="es-ES_tradnl" dirty="0"/>
          </a:p>
          <a:p>
            <a:r>
              <a:rPr lang="es-ES_tradnl" dirty="0" smtClean="0"/>
              <a:t>Incrementar las ventas en un 15% en el primer trimestre del año.</a:t>
            </a:r>
          </a:p>
          <a:p>
            <a:endParaRPr lang="es-ES_tradnl" dirty="0"/>
          </a:p>
          <a:p>
            <a:r>
              <a:rPr lang="es-ES_tradnl" dirty="0" smtClean="0"/>
              <a:t>Conocer las expectativas de satisfacción del consumidor en los primeros 3 meses del año.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4110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Metas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Entrenar y capacitar al personal para agilizar las ventas y la calidad de la pintura</a:t>
            </a:r>
          </a:p>
          <a:p>
            <a:endParaRPr lang="es-ES_tradnl" dirty="0"/>
          </a:p>
          <a:p>
            <a:r>
              <a:rPr lang="es-ES_tradnl" dirty="0" smtClean="0"/>
              <a:t>Obtener resultados de encuestas para determinar las sugerencias y/o quejas de los clientes.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488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Políticas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Trato de unos a otros con respecto y dignidad.</a:t>
            </a:r>
          </a:p>
          <a:p>
            <a:r>
              <a:rPr lang="es-ES_tradnl" dirty="0" smtClean="0"/>
              <a:t>Todos los compañeros tienen derecho a trabajar en un ambiente libre de acoso, intimidación o discriminación.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1813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Análisis Organizacional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buNone/>
            </a:pPr>
            <a:r>
              <a:rPr lang="es-PE" altLang="es-MX" sz="2000" b="1" dirty="0" smtClean="0"/>
              <a:t>Proposición de valor  </a:t>
            </a:r>
            <a:r>
              <a:rPr lang="es-PE" altLang="es-MX" sz="2000" b="1" dirty="0" err="1" smtClean="0"/>
              <a:t>pinura</a:t>
            </a:r>
            <a:r>
              <a:rPr lang="es-PE" altLang="es-MX" sz="2000" b="1" dirty="0" smtClean="0"/>
              <a:t> a base de nopal</a:t>
            </a:r>
          </a:p>
          <a:p>
            <a:pPr>
              <a:spcBef>
                <a:spcPct val="0"/>
              </a:spcBef>
            </a:pPr>
            <a:r>
              <a:rPr lang="es-PE" altLang="es-MX" sz="2000" dirty="0" smtClean="0"/>
              <a:t>Producto</a:t>
            </a:r>
          </a:p>
          <a:p>
            <a:pPr lvl="1" algn="just">
              <a:spcBef>
                <a:spcPct val="0"/>
              </a:spcBef>
              <a:buFont typeface="Arial" charset="0"/>
              <a:buChar char="•"/>
            </a:pPr>
            <a:r>
              <a:rPr lang="es-PE" altLang="es-MX" sz="2000" dirty="0" smtClean="0"/>
              <a:t>Se preocupa directamente por la calidad de la pintura.</a:t>
            </a:r>
          </a:p>
          <a:p>
            <a:pPr marL="457200" lvl="1" indent="0" algn="just">
              <a:spcBef>
                <a:spcPct val="0"/>
              </a:spcBef>
              <a:buNone/>
            </a:pPr>
            <a:endParaRPr lang="es-PE" altLang="es-MX" sz="2000" dirty="0" smtClean="0"/>
          </a:p>
          <a:p>
            <a:pPr>
              <a:spcBef>
                <a:spcPct val="0"/>
              </a:spcBef>
            </a:pPr>
            <a:r>
              <a:rPr lang="es-PE" altLang="es-MX" sz="2000" dirty="0" smtClean="0"/>
              <a:t>Servicio</a:t>
            </a:r>
          </a:p>
          <a:p>
            <a:pPr lvl="1" algn="just">
              <a:spcBef>
                <a:spcPct val="0"/>
              </a:spcBef>
              <a:buFont typeface="Arial" charset="0"/>
              <a:buChar char="•"/>
            </a:pPr>
            <a:r>
              <a:rPr lang="es-PE" altLang="es-MX" sz="2000" dirty="0" smtClean="0"/>
              <a:t>Crea ambientes de sintonía con el cliente, su meta es crear un deseo de adquirir la pintura</a:t>
            </a:r>
          </a:p>
          <a:p>
            <a:pPr marL="457200" lvl="1" indent="0" algn="just">
              <a:spcBef>
                <a:spcPct val="0"/>
              </a:spcBef>
              <a:buNone/>
            </a:pPr>
            <a:endParaRPr lang="es-PE" altLang="es-MX" sz="2000" dirty="0" smtClean="0"/>
          </a:p>
          <a:p>
            <a:pPr>
              <a:spcBef>
                <a:spcPct val="0"/>
              </a:spcBef>
            </a:pPr>
            <a:r>
              <a:rPr lang="es-PE" altLang="es-MX" sz="2000" dirty="0" smtClean="0"/>
              <a:t>Trato</a:t>
            </a:r>
          </a:p>
          <a:p>
            <a:pPr lvl="1" algn="just">
              <a:spcBef>
                <a:spcPct val="0"/>
              </a:spcBef>
              <a:buFont typeface="Arial" charset="0"/>
              <a:buChar char="•"/>
            </a:pPr>
            <a:r>
              <a:rPr lang="es-PE" altLang="es-MX" sz="2000" dirty="0" smtClean="0"/>
              <a:t>Trato personalizado, buscando generar relación de cercanía con el cliente.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900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Estrategia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Mercadotecnia:</a:t>
            </a:r>
          </a:p>
          <a:p>
            <a:r>
              <a:rPr lang="es-ES_tradnl" dirty="0" smtClean="0"/>
              <a:t>Ser parte de la vida de los individuos-&gt; consumo común en la sociedad.</a:t>
            </a:r>
          </a:p>
          <a:p>
            <a:r>
              <a:rPr lang="es-ES_tradnl" dirty="0" smtClean="0"/>
              <a:t>Brindar calidad a los clientes</a:t>
            </a:r>
          </a:p>
          <a:p>
            <a:r>
              <a:rPr lang="es-ES_tradnl" dirty="0" smtClean="0"/>
              <a:t>Correcta distribución de la pintura -&gt; donde la gente trabaja, viaja, compra</a:t>
            </a:r>
            <a:r>
              <a:rPr lang="es-ES_tradnl" smtClean="0"/>
              <a:t>, etc.</a:t>
            </a:r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560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265</TotalTime>
  <Words>319</Words>
  <Application>Microsoft Office PowerPoint</Application>
  <PresentationFormat>Presentación en pantalla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Austin</vt:lpstr>
      <vt:lpstr>Presentación de PowerPoint</vt:lpstr>
      <vt:lpstr>Misión</vt:lpstr>
      <vt:lpstr>Visión</vt:lpstr>
      <vt:lpstr>Valores</vt:lpstr>
      <vt:lpstr>Objetivos</vt:lpstr>
      <vt:lpstr>Metas</vt:lpstr>
      <vt:lpstr>Políticas</vt:lpstr>
      <vt:lpstr>Análisis Organizacional</vt:lpstr>
      <vt:lpstr>Estrategia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Gadi Montse</dc:creator>
  <cp:lastModifiedBy>Gadi Montse</cp:lastModifiedBy>
  <cp:revision>6</cp:revision>
  <dcterms:created xsi:type="dcterms:W3CDTF">2015-09-02T05:00:34Z</dcterms:created>
  <dcterms:modified xsi:type="dcterms:W3CDTF">2015-11-18T16:14:42Z</dcterms:modified>
</cp:coreProperties>
</file>