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9" r:id="rId2"/>
    <p:sldId id="260" r:id="rId3"/>
    <p:sldId id="261" r:id="rId4"/>
    <p:sldId id="262" r:id="rId5"/>
    <p:sldId id="256"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58" r:id="rId22"/>
    <p:sldId id="257" r:id="rId23"/>
    <p:sldId id="263" r:id="rId24"/>
    <p:sldId id="279" r:id="rId25"/>
    <p:sldId id="280" r:id="rId26"/>
    <p:sldId id="282" r:id="rId27"/>
    <p:sldId id="286" r:id="rId28"/>
    <p:sldId id="287" r:id="rId29"/>
    <p:sldId id="288" r:id="rId30"/>
    <p:sldId id="283" r:id="rId31"/>
    <p:sldId id="289" r:id="rId32"/>
    <p:sldId id="284" r:id="rId33"/>
    <p:sldId id="285" r:id="rId34"/>
    <p:sldId id="290" r:id="rId35"/>
    <p:sldId id="291" r:id="rId36"/>
    <p:sldId id="292" r:id="rId37"/>
    <p:sldId id="293" r:id="rId38"/>
    <p:sldId id="294" r:id="rId3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33" d="100"/>
          <a:sy n="33" d="100"/>
        </p:scale>
        <p:origin x="-1794" y="-77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4C6309-A9F6-4E22-8E93-0F3113041AFC}"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ES"/>
        </a:p>
      </dgm:t>
    </dgm:pt>
    <dgm:pt modelId="{9801F9D0-1B75-4152-B537-05055DB590FF}">
      <dgm:prSet phldrT="[Texto]" custT="1"/>
      <dgm:spPr/>
      <dgm:t>
        <a:bodyPr/>
        <a:lstStyle/>
        <a:p>
          <a:r>
            <a:rPr lang="es-ES_tradnl" sz="1000" dirty="0" smtClean="0"/>
            <a:t>Materia Prima</a:t>
          </a:r>
          <a:endParaRPr lang="es-ES" sz="1000" dirty="0"/>
        </a:p>
      </dgm:t>
    </dgm:pt>
    <dgm:pt modelId="{59F3A220-7F0B-4499-8439-5B67467A4B16}" type="parTrans" cxnId="{3AE0DED1-25E8-4DBB-AC7E-A8A43117E7D6}">
      <dgm:prSet/>
      <dgm:spPr/>
      <dgm:t>
        <a:bodyPr/>
        <a:lstStyle/>
        <a:p>
          <a:endParaRPr lang="es-ES" sz="2400"/>
        </a:p>
      </dgm:t>
    </dgm:pt>
    <dgm:pt modelId="{1B11934B-CF09-4C03-986B-F683D25E4090}" type="sibTrans" cxnId="{3AE0DED1-25E8-4DBB-AC7E-A8A43117E7D6}">
      <dgm:prSet/>
      <dgm:spPr/>
      <dgm:t>
        <a:bodyPr/>
        <a:lstStyle/>
        <a:p>
          <a:endParaRPr lang="es-ES" sz="2400"/>
        </a:p>
      </dgm:t>
    </dgm:pt>
    <dgm:pt modelId="{456E46A8-49ED-4EC2-A10F-1C99A5EC0941}">
      <dgm:prSet phldrT="[Texto]" custT="1"/>
      <dgm:spPr/>
      <dgm:t>
        <a:bodyPr/>
        <a:lstStyle/>
        <a:p>
          <a:r>
            <a:rPr lang="es-ES_tradnl" sz="1200" dirty="0" smtClean="0"/>
            <a:t>Hidróxido de calcio</a:t>
          </a:r>
          <a:endParaRPr lang="es-ES" sz="1200" dirty="0"/>
        </a:p>
      </dgm:t>
    </dgm:pt>
    <dgm:pt modelId="{861C5901-B426-4D71-B70C-11C3384E5E47}" type="parTrans" cxnId="{3D776C8C-3407-42FF-83E3-6F47E03795B0}">
      <dgm:prSet/>
      <dgm:spPr/>
      <dgm:t>
        <a:bodyPr/>
        <a:lstStyle/>
        <a:p>
          <a:endParaRPr lang="es-ES" sz="2400"/>
        </a:p>
      </dgm:t>
    </dgm:pt>
    <dgm:pt modelId="{C1F472DD-C5C6-44B0-B200-A45CBC3A2CCE}" type="sibTrans" cxnId="{3D776C8C-3407-42FF-83E3-6F47E03795B0}">
      <dgm:prSet/>
      <dgm:spPr/>
      <dgm:t>
        <a:bodyPr/>
        <a:lstStyle/>
        <a:p>
          <a:endParaRPr lang="es-ES" sz="2400"/>
        </a:p>
      </dgm:t>
    </dgm:pt>
    <dgm:pt modelId="{24C071B3-4940-4C0E-88C9-78C642579951}">
      <dgm:prSet phldrT="[Texto]" custT="1"/>
      <dgm:spPr/>
      <dgm:t>
        <a:bodyPr/>
        <a:lstStyle/>
        <a:p>
          <a:r>
            <a:rPr lang="es-ES_tradnl" sz="1000" dirty="0" smtClean="0"/>
            <a:t>Extracción de baba de nopal</a:t>
          </a:r>
          <a:endParaRPr lang="es-ES" sz="1000" dirty="0"/>
        </a:p>
      </dgm:t>
    </dgm:pt>
    <dgm:pt modelId="{77A2003C-3C6A-4DC8-AFDD-BAD49C4C2EFA}" type="parTrans" cxnId="{7F2ABB2D-B56C-41A7-946E-E64420E6A14D}">
      <dgm:prSet/>
      <dgm:spPr/>
      <dgm:t>
        <a:bodyPr/>
        <a:lstStyle/>
        <a:p>
          <a:endParaRPr lang="es-ES" sz="2400"/>
        </a:p>
      </dgm:t>
    </dgm:pt>
    <dgm:pt modelId="{AECE68B2-D859-454C-AA11-E0F8C13D8659}" type="sibTrans" cxnId="{7F2ABB2D-B56C-41A7-946E-E64420E6A14D}">
      <dgm:prSet/>
      <dgm:spPr/>
      <dgm:t>
        <a:bodyPr/>
        <a:lstStyle/>
        <a:p>
          <a:endParaRPr lang="es-ES" sz="2400"/>
        </a:p>
      </dgm:t>
    </dgm:pt>
    <dgm:pt modelId="{B957F91A-C001-4721-A22E-F05488DC4355}">
      <dgm:prSet phldrT="[Texto]" custT="1"/>
      <dgm:spPr/>
      <dgm:t>
        <a:bodyPr/>
        <a:lstStyle/>
        <a:p>
          <a:r>
            <a:rPr lang="es-ES_tradnl" sz="1200" dirty="0" smtClean="0"/>
            <a:t>Trituración de nopales , colocar en agua y reposo. Mezclado y trituración.</a:t>
          </a:r>
          <a:endParaRPr lang="es-ES" sz="1200" dirty="0"/>
        </a:p>
      </dgm:t>
    </dgm:pt>
    <dgm:pt modelId="{5726E2EB-94D7-41E7-9000-DD25766D1DCA}" type="parTrans" cxnId="{CED52C4A-B2A9-462A-9FFA-3F8EFCA33EA7}">
      <dgm:prSet/>
      <dgm:spPr/>
      <dgm:t>
        <a:bodyPr/>
        <a:lstStyle/>
        <a:p>
          <a:endParaRPr lang="es-ES" sz="2400"/>
        </a:p>
      </dgm:t>
    </dgm:pt>
    <dgm:pt modelId="{17A83C95-FB4C-4278-94DB-3A0D215951DD}" type="sibTrans" cxnId="{CED52C4A-B2A9-462A-9FFA-3F8EFCA33EA7}">
      <dgm:prSet/>
      <dgm:spPr/>
      <dgm:t>
        <a:bodyPr/>
        <a:lstStyle/>
        <a:p>
          <a:endParaRPr lang="es-ES" sz="2400"/>
        </a:p>
      </dgm:t>
    </dgm:pt>
    <dgm:pt modelId="{15B74569-5526-4D03-85D4-AAACCBA14C36}">
      <dgm:prSet phldrT="[Texto]" custT="1"/>
      <dgm:spPr/>
      <dgm:t>
        <a:bodyPr/>
        <a:lstStyle/>
        <a:p>
          <a:r>
            <a:rPr lang="es-ES_tradnl" sz="1000" dirty="0" smtClean="0"/>
            <a:t>Eliminación de sólidos</a:t>
          </a:r>
          <a:endParaRPr lang="es-ES" sz="1000" dirty="0"/>
        </a:p>
      </dgm:t>
    </dgm:pt>
    <dgm:pt modelId="{3DF9870D-E2B5-4F65-BCB8-BA1A28A0D4A1}" type="parTrans" cxnId="{56E65319-B870-471C-831F-8112E496A144}">
      <dgm:prSet/>
      <dgm:spPr/>
      <dgm:t>
        <a:bodyPr/>
        <a:lstStyle/>
        <a:p>
          <a:endParaRPr lang="es-ES" sz="2400"/>
        </a:p>
      </dgm:t>
    </dgm:pt>
    <dgm:pt modelId="{9845680C-48C8-4BBF-982B-B477F3BC129A}" type="sibTrans" cxnId="{56E65319-B870-471C-831F-8112E496A144}">
      <dgm:prSet/>
      <dgm:spPr/>
      <dgm:t>
        <a:bodyPr/>
        <a:lstStyle/>
        <a:p>
          <a:endParaRPr lang="es-ES" sz="2400"/>
        </a:p>
      </dgm:t>
    </dgm:pt>
    <dgm:pt modelId="{8041F92A-7F9E-41FF-A402-D3C9C5FD5AA8}">
      <dgm:prSet phldrT="[Texto]" custT="1"/>
      <dgm:spPr/>
      <dgm:t>
        <a:bodyPr/>
        <a:lstStyle/>
        <a:p>
          <a:r>
            <a:rPr lang="es-ES_tradnl" sz="1200" dirty="0" smtClean="0"/>
            <a:t>Agua</a:t>
          </a:r>
          <a:endParaRPr lang="es-ES" sz="1200" dirty="0"/>
        </a:p>
      </dgm:t>
    </dgm:pt>
    <dgm:pt modelId="{3CB8071F-AA34-45C2-B569-91C57D7DE854}" type="parTrans" cxnId="{CE3C6D74-54E9-4300-AAE1-DCD5DFED0407}">
      <dgm:prSet/>
      <dgm:spPr/>
      <dgm:t>
        <a:bodyPr/>
        <a:lstStyle/>
        <a:p>
          <a:endParaRPr lang="es-ES" sz="2400"/>
        </a:p>
      </dgm:t>
    </dgm:pt>
    <dgm:pt modelId="{6E95D190-95CB-43EB-9052-68621B4B79FA}" type="sibTrans" cxnId="{CE3C6D74-54E9-4300-AAE1-DCD5DFED0407}">
      <dgm:prSet/>
      <dgm:spPr/>
      <dgm:t>
        <a:bodyPr/>
        <a:lstStyle/>
        <a:p>
          <a:endParaRPr lang="es-ES" sz="2400"/>
        </a:p>
      </dgm:t>
    </dgm:pt>
    <dgm:pt modelId="{BA90A676-AE5C-4C0C-8324-EE1ADFB4EE43}">
      <dgm:prSet phldrT="[Texto]" custT="1"/>
      <dgm:spPr/>
      <dgm:t>
        <a:bodyPr/>
        <a:lstStyle/>
        <a:p>
          <a:r>
            <a:rPr lang="es-ES_tradnl" sz="1200" dirty="0" smtClean="0"/>
            <a:t>Nopales</a:t>
          </a:r>
          <a:endParaRPr lang="es-ES" sz="1200" dirty="0"/>
        </a:p>
      </dgm:t>
    </dgm:pt>
    <dgm:pt modelId="{6FA56CF0-C80E-4501-9A3B-C03D6DE61383}" type="parTrans" cxnId="{D564E53B-0146-4E1D-97FC-6F9918B0285C}">
      <dgm:prSet/>
      <dgm:spPr/>
      <dgm:t>
        <a:bodyPr/>
        <a:lstStyle/>
        <a:p>
          <a:endParaRPr lang="es-ES" sz="2400"/>
        </a:p>
      </dgm:t>
    </dgm:pt>
    <dgm:pt modelId="{01FAE249-62E8-4F74-B43E-3A94585865CE}" type="sibTrans" cxnId="{D564E53B-0146-4E1D-97FC-6F9918B0285C}">
      <dgm:prSet/>
      <dgm:spPr/>
      <dgm:t>
        <a:bodyPr/>
        <a:lstStyle/>
        <a:p>
          <a:endParaRPr lang="es-ES" sz="2400"/>
        </a:p>
      </dgm:t>
    </dgm:pt>
    <dgm:pt modelId="{570552BA-FC59-46FB-9FC4-3F513072889D}">
      <dgm:prSet phldrT="[Texto]" custT="1"/>
      <dgm:spPr/>
      <dgm:t>
        <a:bodyPr/>
        <a:lstStyle/>
        <a:p>
          <a:r>
            <a:rPr lang="es-ES_tradnl" sz="1200" dirty="0" smtClean="0"/>
            <a:t>Cloruro sódico</a:t>
          </a:r>
          <a:endParaRPr lang="es-ES" sz="1200" dirty="0"/>
        </a:p>
      </dgm:t>
    </dgm:pt>
    <dgm:pt modelId="{3DAB1F77-7F4F-46B3-A3AA-9B0138CB7328}" type="parTrans" cxnId="{33EB86CB-8466-4490-A642-9BABBFB7F714}">
      <dgm:prSet/>
      <dgm:spPr/>
      <dgm:t>
        <a:bodyPr/>
        <a:lstStyle/>
        <a:p>
          <a:endParaRPr lang="es-ES" sz="2400"/>
        </a:p>
      </dgm:t>
    </dgm:pt>
    <dgm:pt modelId="{B2C21A31-1074-4E5A-8FC1-EDB946378AE4}" type="sibTrans" cxnId="{33EB86CB-8466-4490-A642-9BABBFB7F714}">
      <dgm:prSet/>
      <dgm:spPr/>
      <dgm:t>
        <a:bodyPr/>
        <a:lstStyle/>
        <a:p>
          <a:endParaRPr lang="es-ES" sz="2400"/>
        </a:p>
      </dgm:t>
    </dgm:pt>
    <dgm:pt modelId="{4B3E0A21-BE05-4A0D-B912-9EE3066B99AA}">
      <dgm:prSet phldrT="[Texto]" custT="1"/>
      <dgm:spPr/>
      <dgm:t>
        <a:bodyPr/>
        <a:lstStyle/>
        <a:p>
          <a:r>
            <a:rPr lang="es-ES_tradnl" sz="1000" dirty="0" smtClean="0"/>
            <a:t>Mezcla  salina</a:t>
          </a:r>
          <a:endParaRPr lang="es-ES" sz="1000" dirty="0"/>
        </a:p>
      </dgm:t>
    </dgm:pt>
    <dgm:pt modelId="{CA392CD2-92D6-4A4F-ABA6-3A98D5652322}" type="parTrans" cxnId="{AA50507D-4C83-46EC-BAC8-EE6178C62480}">
      <dgm:prSet/>
      <dgm:spPr/>
      <dgm:t>
        <a:bodyPr/>
        <a:lstStyle/>
        <a:p>
          <a:endParaRPr lang="es-ES" sz="2400"/>
        </a:p>
      </dgm:t>
    </dgm:pt>
    <dgm:pt modelId="{801775D6-2461-43A3-AB96-256134D7C665}" type="sibTrans" cxnId="{AA50507D-4C83-46EC-BAC8-EE6178C62480}">
      <dgm:prSet/>
      <dgm:spPr/>
      <dgm:t>
        <a:bodyPr/>
        <a:lstStyle/>
        <a:p>
          <a:endParaRPr lang="es-ES" sz="2400"/>
        </a:p>
      </dgm:t>
    </dgm:pt>
    <dgm:pt modelId="{A70985E9-5C71-4488-873E-010214A4F952}">
      <dgm:prSet phldrT="[Texto]" custT="1"/>
      <dgm:spPr/>
      <dgm:t>
        <a:bodyPr/>
        <a:lstStyle/>
        <a:p>
          <a:r>
            <a:rPr lang="es-ES_tradnl" sz="1200" smtClean="0"/>
            <a:t>Filtración de mezcla de nopal y agua.</a:t>
          </a:r>
          <a:endParaRPr lang="es-ES" sz="1200"/>
        </a:p>
      </dgm:t>
    </dgm:pt>
    <dgm:pt modelId="{682E2545-CA9C-439F-9F29-3B83779F0793}" type="parTrans" cxnId="{49D3AEA6-61C8-41BD-BAE5-FE6BD06034CF}">
      <dgm:prSet/>
      <dgm:spPr/>
      <dgm:t>
        <a:bodyPr/>
        <a:lstStyle/>
        <a:p>
          <a:endParaRPr lang="es-ES" sz="2400"/>
        </a:p>
      </dgm:t>
    </dgm:pt>
    <dgm:pt modelId="{29CBC9B5-B5D3-441C-BAFE-016D433E958E}" type="sibTrans" cxnId="{49D3AEA6-61C8-41BD-BAE5-FE6BD06034CF}">
      <dgm:prSet/>
      <dgm:spPr/>
      <dgm:t>
        <a:bodyPr/>
        <a:lstStyle/>
        <a:p>
          <a:endParaRPr lang="es-ES" sz="2400"/>
        </a:p>
      </dgm:t>
    </dgm:pt>
    <dgm:pt modelId="{D2696C76-D81A-47F4-B60E-FADF62041994}">
      <dgm:prSet phldrT="[Texto]" custT="1"/>
      <dgm:spPr/>
      <dgm:t>
        <a:bodyPr/>
        <a:lstStyle/>
        <a:p>
          <a:r>
            <a:rPr lang="es-ES_tradnl" sz="1000" dirty="0" smtClean="0"/>
            <a:t>Mezcla de nopal y sal.</a:t>
          </a:r>
          <a:endParaRPr lang="es-ES" sz="1000" dirty="0"/>
        </a:p>
      </dgm:t>
    </dgm:pt>
    <dgm:pt modelId="{336254DB-F299-4B60-9433-7A9E074064FD}" type="parTrans" cxnId="{7A0EE75C-A5AF-4170-9071-2C1832351219}">
      <dgm:prSet/>
      <dgm:spPr/>
      <dgm:t>
        <a:bodyPr/>
        <a:lstStyle/>
        <a:p>
          <a:endParaRPr lang="es-ES" sz="2400"/>
        </a:p>
      </dgm:t>
    </dgm:pt>
    <dgm:pt modelId="{1B15F984-DE55-4889-B936-EB012DB43BD7}" type="sibTrans" cxnId="{7A0EE75C-A5AF-4170-9071-2C1832351219}">
      <dgm:prSet/>
      <dgm:spPr/>
      <dgm:t>
        <a:bodyPr/>
        <a:lstStyle/>
        <a:p>
          <a:endParaRPr lang="es-ES" sz="2400"/>
        </a:p>
      </dgm:t>
    </dgm:pt>
    <dgm:pt modelId="{CAA68CB4-AE0F-4556-99E8-1287CB1A3ED6}">
      <dgm:prSet custT="1"/>
      <dgm:spPr/>
      <dgm:t>
        <a:bodyPr/>
        <a:lstStyle/>
        <a:p>
          <a:r>
            <a:rPr lang="es-ES_tradnl" sz="1200" dirty="0" smtClean="0"/>
            <a:t>Dilución de cloruro sódico e hidróxido de calcio en agua.</a:t>
          </a:r>
          <a:endParaRPr lang="es-ES" sz="1200" dirty="0"/>
        </a:p>
      </dgm:t>
    </dgm:pt>
    <dgm:pt modelId="{C96857B1-B95F-4CE6-9AA3-2EBF03D22AB6}" type="parTrans" cxnId="{73310219-EED1-456E-8A14-B78FB96F360F}">
      <dgm:prSet/>
      <dgm:spPr/>
      <dgm:t>
        <a:bodyPr/>
        <a:lstStyle/>
        <a:p>
          <a:endParaRPr lang="es-ES" sz="2400"/>
        </a:p>
      </dgm:t>
    </dgm:pt>
    <dgm:pt modelId="{42EA389C-16A9-4C37-982A-D3D4E59093AE}" type="sibTrans" cxnId="{73310219-EED1-456E-8A14-B78FB96F360F}">
      <dgm:prSet/>
      <dgm:spPr/>
      <dgm:t>
        <a:bodyPr/>
        <a:lstStyle/>
        <a:p>
          <a:endParaRPr lang="es-ES" sz="2400"/>
        </a:p>
      </dgm:t>
    </dgm:pt>
    <dgm:pt modelId="{E572CB9D-9708-4698-AC9C-1B10CA2A3D85}">
      <dgm:prSet custT="1"/>
      <dgm:spPr/>
      <dgm:t>
        <a:bodyPr/>
        <a:lstStyle/>
        <a:p>
          <a:r>
            <a:rPr lang="es-ES_tradnl" sz="1200" dirty="0" smtClean="0"/>
            <a:t>Mezcla de el agua con nopal y solución salina, mezclado</a:t>
          </a:r>
          <a:endParaRPr lang="es-ES" sz="1200" dirty="0"/>
        </a:p>
      </dgm:t>
    </dgm:pt>
    <dgm:pt modelId="{6245EE7A-52E8-494D-897E-9DDB4E695922}" type="parTrans" cxnId="{8B32CB1C-F3A8-4A95-9B1B-3A91053156EF}">
      <dgm:prSet/>
      <dgm:spPr/>
      <dgm:t>
        <a:bodyPr/>
        <a:lstStyle/>
        <a:p>
          <a:endParaRPr lang="es-ES" sz="2400"/>
        </a:p>
      </dgm:t>
    </dgm:pt>
    <dgm:pt modelId="{23374026-31B8-47F6-828C-D7A4E8690305}" type="sibTrans" cxnId="{8B32CB1C-F3A8-4A95-9B1B-3A91053156EF}">
      <dgm:prSet/>
      <dgm:spPr/>
      <dgm:t>
        <a:bodyPr/>
        <a:lstStyle/>
        <a:p>
          <a:endParaRPr lang="es-ES" sz="2400"/>
        </a:p>
      </dgm:t>
    </dgm:pt>
    <dgm:pt modelId="{0C58D2A5-31CF-4CE9-A57A-D41EECD4ABDD}" type="pres">
      <dgm:prSet presAssocID="{BE4C6309-A9F6-4E22-8E93-0F3113041AFC}" presName="linearFlow" presStyleCnt="0">
        <dgm:presLayoutVars>
          <dgm:dir/>
          <dgm:animLvl val="lvl"/>
          <dgm:resizeHandles val="exact"/>
        </dgm:presLayoutVars>
      </dgm:prSet>
      <dgm:spPr/>
      <dgm:t>
        <a:bodyPr/>
        <a:lstStyle/>
        <a:p>
          <a:endParaRPr lang="es-ES"/>
        </a:p>
      </dgm:t>
    </dgm:pt>
    <dgm:pt modelId="{A7B59C82-8CB1-443E-BBFC-29A7E68EEFAE}" type="pres">
      <dgm:prSet presAssocID="{9801F9D0-1B75-4152-B537-05055DB590FF}" presName="composite" presStyleCnt="0"/>
      <dgm:spPr/>
    </dgm:pt>
    <dgm:pt modelId="{2233020C-5F38-4BD0-8667-767295AE2015}" type="pres">
      <dgm:prSet presAssocID="{9801F9D0-1B75-4152-B537-05055DB590FF}" presName="parentText" presStyleLbl="alignNode1" presStyleIdx="0" presStyleCnt="5">
        <dgm:presLayoutVars>
          <dgm:chMax val="1"/>
          <dgm:bulletEnabled val="1"/>
        </dgm:presLayoutVars>
      </dgm:prSet>
      <dgm:spPr/>
      <dgm:t>
        <a:bodyPr/>
        <a:lstStyle/>
        <a:p>
          <a:endParaRPr lang="es-ES"/>
        </a:p>
      </dgm:t>
    </dgm:pt>
    <dgm:pt modelId="{34D8DFC1-5F08-4E29-883C-A29975D9DBA0}" type="pres">
      <dgm:prSet presAssocID="{9801F9D0-1B75-4152-B537-05055DB590FF}" presName="descendantText" presStyleLbl="alignAcc1" presStyleIdx="0" presStyleCnt="5">
        <dgm:presLayoutVars>
          <dgm:bulletEnabled val="1"/>
        </dgm:presLayoutVars>
      </dgm:prSet>
      <dgm:spPr/>
      <dgm:t>
        <a:bodyPr/>
        <a:lstStyle/>
        <a:p>
          <a:endParaRPr lang="es-ES"/>
        </a:p>
      </dgm:t>
    </dgm:pt>
    <dgm:pt modelId="{B448D403-09E9-4695-9D9A-DF5434014F36}" type="pres">
      <dgm:prSet presAssocID="{1B11934B-CF09-4C03-986B-F683D25E4090}" presName="sp" presStyleCnt="0"/>
      <dgm:spPr/>
    </dgm:pt>
    <dgm:pt modelId="{61A0F731-4FD8-4A46-AF6A-47240951C141}" type="pres">
      <dgm:prSet presAssocID="{24C071B3-4940-4C0E-88C9-78C642579951}" presName="composite" presStyleCnt="0"/>
      <dgm:spPr/>
    </dgm:pt>
    <dgm:pt modelId="{2295B79C-D6D6-4BBD-B3CB-FD819DB86976}" type="pres">
      <dgm:prSet presAssocID="{24C071B3-4940-4C0E-88C9-78C642579951}" presName="parentText" presStyleLbl="alignNode1" presStyleIdx="1" presStyleCnt="5">
        <dgm:presLayoutVars>
          <dgm:chMax val="1"/>
          <dgm:bulletEnabled val="1"/>
        </dgm:presLayoutVars>
      </dgm:prSet>
      <dgm:spPr/>
      <dgm:t>
        <a:bodyPr/>
        <a:lstStyle/>
        <a:p>
          <a:endParaRPr lang="es-ES"/>
        </a:p>
      </dgm:t>
    </dgm:pt>
    <dgm:pt modelId="{0AF3D128-66DB-420A-956B-A95DCB30980F}" type="pres">
      <dgm:prSet presAssocID="{24C071B3-4940-4C0E-88C9-78C642579951}" presName="descendantText" presStyleLbl="alignAcc1" presStyleIdx="1" presStyleCnt="5">
        <dgm:presLayoutVars>
          <dgm:bulletEnabled val="1"/>
        </dgm:presLayoutVars>
      </dgm:prSet>
      <dgm:spPr/>
      <dgm:t>
        <a:bodyPr/>
        <a:lstStyle/>
        <a:p>
          <a:endParaRPr lang="es-ES"/>
        </a:p>
      </dgm:t>
    </dgm:pt>
    <dgm:pt modelId="{80992023-595E-43DF-BA54-075012084848}" type="pres">
      <dgm:prSet presAssocID="{AECE68B2-D859-454C-AA11-E0F8C13D8659}" presName="sp" presStyleCnt="0"/>
      <dgm:spPr/>
    </dgm:pt>
    <dgm:pt modelId="{EDE293F2-EB52-41CA-BF6F-08C3030EAFC9}" type="pres">
      <dgm:prSet presAssocID="{15B74569-5526-4D03-85D4-AAACCBA14C36}" presName="composite" presStyleCnt="0"/>
      <dgm:spPr/>
    </dgm:pt>
    <dgm:pt modelId="{0378EADC-EF72-460D-A05B-DC7FFDFEE160}" type="pres">
      <dgm:prSet presAssocID="{15B74569-5526-4D03-85D4-AAACCBA14C36}" presName="parentText" presStyleLbl="alignNode1" presStyleIdx="2" presStyleCnt="5">
        <dgm:presLayoutVars>
          <dgm:chMax val="1"/>
          <dgm:bulletEnabled val="1"/>
        </dgm:presLayoutVars>
      </dgm:prSet>
      <dgm:spPr/>
      <dgm:t>
        <a:bodyPr/>
        <a:lstStyle/>
        <a:p>
          <a:endParaRPr lang="es-ES"/>
        </a:p>
      </dgm:t>
    </dgm:pt>
    <dgm:pt modelId="{FF4A9896-91CC-4FF9-ACE4-D2CDCD4B7DB8}" type="pres">
      <dgm:prSet presAssocID="{15B74569-5526-4D03-85D4-AAACCBA14C36}" presName="descendantText" presStyleLbl="alignAcc1" presStyleIdx="2" presStyleCnt="5">
        <dgm:presLayoutVars>
          <dgm:bulletEnabled val="1"/>
        </dgm:presLayoutVars>
      </dgm:prSet>
      <dgm:spPr/>
      <dgm:t>
        <a:bodyPr/>
        <a:lstStyle/>
        <a:p>
          <a:endParaRPr lang="es-ES"/>
        </a:p>
      </dgm:t>
    </dgm:pt>
    <dgm:pt modelId="{69BE87F9-F68B-4868-9B9B-24B9CEE944D0}" type="pres">
      <dgm:prSet presAssocID="{9845680C-48C8-4BBF-982B-B477F3BC129A}" presName="sp" presStyleCnt="0"/>
      <dgm:spPr/>
    </dgm:pt>
    <dgm:pt modelId="{47BBFA48-9DD7-42B2-974F-41C84A479601}" type="pres">
      <dgm:prSet presAssocID="{4B3E0A21-BE05-4A0D-B912-9EE3066B99AA}" presName="composite" presStyleCnt="0"/>
      <dgm:spPr/>
    </dgm:pt>
    <dgm:pt modelId="{D356D38E-3BEF-4731-BE66-8347F33F8DA2}" type="pres">
      <dgm:prSet presAssocID="{4B3E0A21-BE05-4A0D-B912-9EE3066B99AA}" presName="parentText" presStyleLbl="alignNode1" presStyleIdx="3" presStyleCnt="5">
        <dgm:presLayoutVars>
          <dgm:chMax val="1"/>
          <dgm:bulletEnabled val="1"/>
        </dgm:presLayoutVars>
      </dgm:prSet>
      <dgm:spPr/>
      <dgm:t>
        <a:bodyPr/>
        <a:lstStyle/>
        <a:p>
          <a:endParaRPr lang="es-ES"/>
        </a:p>
      </dgm:t>
    </dgm:pt>
    <dgm:pt modelId="{1E06DF4A-F4BC-4B66-8932-AA0800700AB7}" type="pres">
      <dgm:prSet presAssocID="{4B3E0A21-BE05-4A0D-B912-9EE3066B99AA}" presName="descendantText" presStyleLbl="alignAcc1" presStyleIdx="3" presStyleCnt="5">
        <dgm:presLayoutVars>
          <dgm:bulletEnabled val="1"/>
        </dgm:presLayoutVars>
      </dgm:prSet>
      <dgm:spPr/>
      <dgm:t>
        <a:bodyPr/>
        <a:lstStyle/>
        <a:p>
          <a:endParaRPr lang="es-ES"/>
        </a:p>
      </dgm:t>
    </dgm:pt>
    <dgm:pt modelId="{B9E288FA-E5EF-47F0-BF7C-4C8E1F0584E8}" type="pres">
      <dgm:prSet presAssocID="{801775D6-2461-43A3-AB96-256134D7C665}" presName="sp" presStyleCnt="0"/>
      <dgm:spPr/>
    </dgm:pt>
    <dgm:pt modelId="{E7D71845-B7E6-4F0F-8DC1-AFF7163F865F}" type="pres">
      <dgm:prSet presAssocID="{D2696C76-D81A-47F4-B60E-FADF62041994}" presName="composite" presStyleCnt="0"/>
      <dgm:spPr/>
    </dgm:pt>
    <dgm:pt modelId="{0EA45EB5-022B-4600-B07C-A2F8600A9273}" type="pres">
      <dgm:prSet presAssocID="{D2696C76-D81A-47F4-B60E-FADF62041994}" presName="parentText" presStyleLbl="alignNode1" presStyleIdx="4" presStyleCnt="5">
        <dgm:presLayoutVars>
          <dgm:chMax val="1"/>
          <dgm:bulletEnabled val="1"/>
        </dgm:presLayoutVars>
      </dgm:prSet>
      <dgm:spPr/>
      <dgm:t>
        <a:bodyPr/>
        <a:lstStyle/>
        <a:p>
          <a:endParaRPr lang="es-ES"/>
        </a:p>
      </dgm:t>
    </dgm:pt>
    <dgm:pt modelId="{67D47AB1-E13D-4F8D-877C-0E9C7AB2A849}" type="pres">
      <dgm:prSet presAssocID="{D2696C76-D81A-47F4-B60E-FADF62041994}" presName="descendantText" presStyleLbl="alignAcc1" presStyleIdx="4" presStyleCnt="5">
        <dgm:presLayoutVars>
          <dgm:bulletEnabled val="1"/>
        </dgm:presLayoutVars>
      </dgm:prSet>
      <dgm:spPr/>
      <dgm:t>
        <a:bodyPr/>
        <a:lstStyle/>
        <a:p>
          <a:endParaRPr lang="es-ES"/>
        </a:p>
      </dgm:t>
    </dgm:pt>
  </dgm:ptLst>
  <dgm:cxnLst>
    <dgm:cxn modelId="{7A0EE75C-A5AF-4170-9071-2C1832351219}" srcId="{BE4C6309-A9F6-4E22-8E93-0F3113041AFC}" destId="{D2696C76-D81A-47F4-B60E-FADF62041994}" srcOrd="4" destOrd="0" parTransId="{336254DB-F299-4B60-9433-7A9E074064FD}" sibTransId="{1B15F984-DE55-4889-B936-EB012DB43BD7}"/>
    <dgm:cxn modelId="{330C652E-44FD-494C-9B29-A2E2DC1569EE}" type="presOf" srcId="{E572CB9D-9708-4698-AC9C-1B10CA2A3D85}" destId="{67D47AB1-E13D-4F8D-877C-0E9C7AB2A849}" srcOrd="0" destOrd="0" presId="urn:microsoft.com/office/officeart/2005/8/layout/chevron2"/>
    <dgm:cxn modelId="{8B32CB1C-F3A8-4A95-9B1B-3A91053156EF}" srcId="{D2696C76-D81A-47F4-B60E-FADF62041994}" destId="{E572CB9D-9708-4698-AC9C-1B10CA2A3D85}" srcOrd="0" destOrd="0" parTransId="{6245EE7A-52E8-494D-897E-9DDB4E695922}" sibTransId="{23374026-31B8-47F6-828C-D7A4E8690305}"/>
    <dgm:cxn modelId="{AA50507D-4C83-46EC-BAC8-EE6178C62480}" srcId="{BE4C6309-A9F6-4E22-8E93-0F3113041AFC}" destId="{4B3E0A21-BE05-4A0D-B912-9EE3066B99AA}" srcOrd="3" destOrd="0" parTransId="{CA392CD2-92D6-4A4F-ABA6-3A98D5652322}" sibTransId="{801775D6-2461-43A3-AB96-256134D7C665}"/>
    <dgm:cxn modelId="{56E65319-B870-471C-831F-8112E496A144}" srcId="{BE4C6309-A9F6-4E22-8E93-0F3113041AFC}" destId="{15B74569-5526-4D03-85D4-AAACCBA14C36}" srcOrd="2" destOrd="0" parTransId="{3DF9870D-E2B5-4F65-BCB8-BA1A28A0D4A1}" sibTransId="{9845680C-48C8-4BBF-982B-B477F3BC129A}"/>
    <dgm:cxn modelId="{CED52C4A-B2A9-462A-9FFA-3F8EFCA33EA7}" srcId="{24C071B3-4940-4C0E-88C9-78C642579951}" destId="{B957F91A-C001-4721-A22E-F05488DC4355}" srcOrd="0" destOrd="0" parTransId="{5726E2EB-94D7-41E7-9000-DD25766D1DCA}" sibTransId="{17A83C95-FB4C-4278-94DB-3A0D215951DD}"/>
    <dgm:cxn modelId="{D1D883DB-A1EE-41D9-B0FA-5B6A00C98A22}" type="presOf" srcId="{D2696C76-D81A-47F4-B60E-FADF62041994}" destId="{0EA45EB5-022B-4600-B07C-A2F8600A9273}" srcOrd="0" destOrd="0" presId="urn:microsoft.com/office/officeart/2005/8/layout/chevron2"/>
    <dgm:cxn modelId="{BC7C52C2-0E32-4ABD-B3D1-0345417B131D}" type="presOf" srcId="{456E46A8-49ED-4EC2-A10F-1C99A5EC0941}" destId="{34D8DFC1-5F08-4E29-883C-A29975D9DBA0}" srcOrd="0" destOrd="0" presId="urn:microsoft.com/office/officeart/2005/8/layout/chevron2"/>
    <dgm:cxn modelId="{D564E53B-0146-4E1D-97FC-6F9918B0285C}" srcId="{9801F9D0-1B75-4152-B537-05055DB590FF}" destId="{BA90A676-AE5C-4C0C-8324-EE1ADFB4EE43}" srcOrd="2" destOrd="0" parTransId="{6FA56CF0-C80E-4501-9A3B-C03D6DE61383}" sibTransId="{01FAE249-62E8-4F74-B43E-3A94585865CE}"/>
    <dgm:cxn modelId="{BF3723EA-4877-473E-877F-4E5F16ABD693}" type="presOf" srcId="{B957F91A-C001-4721-A22E-F05488DC4355}" destId="{0AF3D128-66DB-420A-956B-A95DCB30980F}" srcOrd="0" destOrd="0" presId="urn:microsoft.com/office/officeart/2005/8/layout/chevron2"/>
    <dgm:cxn modelId="{87C73F2B-1A22-4493-8590-932F69FD59F5}" type="presOf" srcId="{570552BA-FC59-46FB-9FC4-3F513072889D}" destId="{34D8DFC1-5F08-4E29-883C-A29975D9DBA0}" srcOrd="0" destOrd="3" presId="urn:microsoft.com/office/officeart/2005/8/layout/chevron2"/>
    <dgm:cxn modelId="{3AE0DED1-25E8-4DBB-AC7E-A8A43117E7D6}" srcId="{BE4C6309-A9F6-4E22-8E93-0F3113041AFC}" destId="{9801F9D0-1B75-4152-B537-05055DB590FF}" srcOrd="0" destOrd="0" parTransId="{59F3A220-7F0B-4499-8439-5B67467A4B16}" sibTransId="{1B11934B-CF09-4C03-986B-F683D25E4090}"/>
    <dgm:cxn modelId="{AE2D1EDE-8B17-4858-A56C-73E01179BDC7}" type="presOf" srcId="{8041F92A-7F9E-41FF-A402-D3C9C5FD5AA8}" destId="{34D8DFC1-5F08-4E29-883C-A29975D9DBA0}" srcOrd="0" destOrd="1" presId="urn:microsoft.com/office/officeart/2005/8/layout/chevron2"/>
    <dgm:cxn modelId="{A615BEBC-AB57-4D22-AFD0-0F20D3517F40}" type="presOf" srcId="{9801F9D0-1B75-4152-B537-05055DB590FF}" destId="{2233020C-5F38-4BD0-8667-767295AE2015}" srcOrd="0" destOrd="0" presId="urn:microsoft.com/office/officeart/2005/8/layout/chevron2"/>
    <dgm:cxn modelId="{7F2ABB2D-B56C-41A7-946E-E64420E6A14D}" srcId="{BE4C6309-A9F6-4E22-8E93-0F3113041AFC}" destId="{24C071B3-4940-4C0E-88C9-78C642579951}" srcOrd="1" destOrd="0" parTransId="{77A2003C-3C6A-4DC8-AFDD-BAD49C4C2EFA}" sibTransId="{AECE68B2-D859-454C-AA11-E0F8C13D8659}"/>
    <dgm:cxn modelId="{8C7A0645-DD9F-48CB-82BF-D06D48916727}" type="presOf" srcId="{4B3E0A21-BE05-4A0D-B912-9EE3066B99AA}" destId="{D356D38E-3BEF-4731-BE66-8347F33F8DA2}" srcOrd="0" destOrd="0" presId="urn:microsoft.com/office/officeart/2005/8/layout/chevron2"/>
    <dgm:cxn modelId="{CB69FB38-09F2-4896-805A-5E159CDD9F9A}" type="presOf" srcId="{A70985E9-5C71-4488-873E-010214A4F952}" destId="{FF4A9896-91CC-4FF9-ACE4-D2CDCD4B7DB8}" srcOrd="0" destOrd="0" presId="urn:microsoft.com/office/officeart/2005/8/layout/chevron2"/>
    <dgm:cxn modelId="{73310219-EED1-456E-8A14-B78FB96F360F}" srcId="{4B3E0A21-BE05-4A0D-B912-9EE3066B99AA}" destId="{CAA68CB4-AE0F-4556-99E8-1287CB1A3ED6}" srcOrd="0" destOrd="0" parTransId="{C96857B1-B95F-4CE6-9AA3-2EBF03D22AB6}" sibTransId="{42EA389C-16A9-4C37-982A-D3D4E59093AE}"/>
    <dgm:cxn modelId="{BB660101-D845-4302-8C71-56018BB1031C}" type="presOf" srcId="{24C071B3-4940-4C0E-88C9-78C642579951}" destId="{2295B79C-D6D6-4BBD-B3CB-FD819DB86976}" srcOrd="0" destOrd="0" presId="urn:microsoft.com/office/officeart/2005/8/layout/chevron2"/>
    <dgm:cxn modelId="{49D3AEA6-61C8-41BD-BAE5-FE6BD06034CF}" srcId="{15B74569-5526-4D03-85D4-AAACCBA14C36}" destId="{A70985E9-5C71-4488-873E-010214A4F952}" srcOrd="0" destOrd="0" parTransId="{682E2545-CA9C-439F-9F29-3B83779F0793}" sibTransId="{29CBC9B5-B5D3-441C-BAFE-016D433E958E}"/>
    <dgm:cxn modelId="{DD04CE5D-23EE-43C5-B32F-E861D9563396}" type="presOf" srcId="{BA90A676-AE5C-4C0C-8324-EE1ADFB4EE43}" destId="{34D8DFC1-5F08-4E29-883C-A29975D9DBA0}" srcOrd="0" destOrd="2" presId="urn:microsoft.com/office/officeart/2005/8/layout/chevron2"/>
    <dgm:cxn modelId="{E8236615-4621-49B0-A044-928DCC6A4C93}" type="presOf" srcId="{BE4C6309-A9F6-4E22-8E93-0F3113041AFC}" destId="{0C58D2A5-31CF-4CE9-A57A-D41EECD4ABDD}" srcOrd="0" destOrd="0" presId="urn:microsoft.com/office/officeart/2005/8/layout/chevron2"/>
    <dgm:cxn modelId="{33EB86CB-8466-4490-A642-9BABBFB7F714}" srcId="{9801F9D0-1B75-4152-B537-05055DB590FF}" destId="{570552BA-FC59-46FB-9FC4-3F513072889D}" srcOrd="3" destOrd="0" parTransId="{3DAB1F77-7F4F-46B3-A3AA-9B0138CB7328}" sibTransId="{B2C21A31-1074-4E5A-8FC1-EDB946378AE4}"/>
    <dgm:cxn modelId="{CE3C6D74-54E9-4300-AAE1-DCD5DFED0407}" srcId="{9801F9D0-1B75-4152-B537-05055DB590FF}" destId="{8041F92A-7F9E-41FF-A402-D3C9C5FD5AA8}" srcOrd="1" destOrd="0" parTransId="{3CB8071F-AA34-45C2-B569-91C57D7DE854}" sibTransId="{6E95D190-95CB-43EB-9052-68621B4B79FA}"/>
    <dgm:cxn modelId="{EBF55F37-CD6A-468F-BCBA-A687FA5A8E50}" type="presOf" srcId="{CAA68CB4-AE0F-4556-99E8-1287CB1A3ED6}" destId="{1E06DF4A-F4BC-4B66-8932-AA0800700AB7}" srcOrd="0" destOrd="0" presId="urn:microsoft.com/office/officeart/2005/8/layout/chevron2"/>
    <dgm:cxn modelId="{3D776C8C-3407-42FF-83E3-6F47E03795B0}" srcId="{9801F9D0-1B75-4152-B537-05055DB590FF}" destId="{456E46A8-49ED-4EC2-A10F-1C99A5EC0941}" srcOrd="0" destOrd="0" parTransId="{861C5901-B426-4D71-B70C-11C3384E5E47}" sibTransId="{C1F472DD-C5C6-44B0-B200-A45CBC3A2CCE}"/>
    <dgm:cxn modelId="{37141EA1-4DCE-4B0B-8E48-21511E077CC5}" type="presOf" srcId="{15B74569-5526-4D03-85D4-AAACCBA14C36}" destId="{0378EADC-EF72-460D-A05B-DC7FFDFEE160}" srcOrd="0" destOrd="0" presId="urn:microsoft.com/office/officeart/2005/8/layout/chevron2"/>
    <dgm:cxn modelId="{C4BF74F1-F44B-4606-83C8-C018B6907B50}" type="presParOf" srcId="{0C58D2A5-31CF-4CE9-A57A-D41EECD4ABDD}" destId="{A7B59C82-8CB1-443E-BBFC-29A7E68EEFAE}" srcOrd="0" destOrd="0" presId="urn:microsoft.com/office/officeart/2005/8/layout/chevron2"/>
    <dgm:cxn modelId="{4BB5B01F-A235-4846-BAD4-5946D6C4BB02}" type="presParOf" srcId="{A7B59C82-8CB1-443E-BBFC-29A7E68EEFAE}" destId="{2233020C-5F38-4BD0-8667-767295AE2015}" srcOrd="0" destOrd="0" presId="urn:microsoft.com/office/officeart/2005/8/layout/chevron2"/>
    <dgm:cxn modelId="{2F2CE019-672F-4363-A582-3A1319D2BD75}" type="presParOf" srcId="{A7B59C82-8CB1-443E-BBFC-29A7E68EEFAE}" destId="{34D8DFC1-5F08-4E29-883C-A29975D9DBA0}" srcOrd="1" destOrd="0" presId="urn:microsoft.com/office/officeart/2005/8/layout/chevron2"/>
    <dgm:cxn modelId="{DE3C045A-C60F-4D66-AD2A-289DD79303CC}" type="presParOf" srcId="{0C58D2A5-31CF-4CE9-A57A-D41EECD4ABDD}" destId="{B448D403-09E9-4695-9D9A-DF5434014F36}" srcOrd="1" destOrd="0" presId="urn:microsoft.com/office/officeart/2005/8/layout/chevron2"/>
    <dgm:cxn modelId="{D700644C-4AFA-4A0B-B0D3-EAF7048FF929}" type="presParOf" srcId="{0C58D2A5-31CF-4CE9-A57A-D41EECD4ABDD}" destId="{61A0F731-4FD8-4A46-AF6A-47240951C141}" srcOrd="2" destOrd="0" presId="urn:microsoft.com/office/officeart/2005/8/layout/chevron2"/>
    <dgm:cxn modelId="{DA9CC1B3-9E53-4486-86E6-98713F03E2C7}" type="presParOf" srcId="{61A0F731-4FD8-4A46-AF6A-47240951C141}" destId="{2295B79C-D6D6-4BBD-B3CB-FD819DB86976}" srcOrd="0" destOrd="0" presId="urn:microsoft.com/office/officeart/2005/8/layout/chevron2"/>
    <dgm:cxn modelId="{BD275699-423C-4200-8881-61F7B574E013}" type="presParOf" srcId="{61A0F731-4FD8-4A46-AF6A-47240951C141}" destId="{0AF3D128-66DB-420A-956B-A95DCB30980F}" srcOrd="1" destOrd="0" presId="urn:microsoft.com/office/officeart/2005/8/layout/chevron2"/>
    <dgm:cxn modelId="{14129914-3247-413A-890F-15E7A0CBB97F}" type="presParOf" srcId="{0C58D2A5-31CF-4CE9-A57A-D41EECD4ABDD}" destId="{80992023-595E-43DF-BA54-075012084848}" srcOrd="3" destOrd="0" presId="urn:microsoft.com/office/officeart/2005/8/layout/chevron2"/>
    <dgm:cxn modelId="{999C9E17-FE3C-42CF-BB4C-DE37622608BA}" type="presParOf" srcId="{0C58D2A5-31CF-4CE9-A57A-D41EECD4ABDD}" destId="{EDE293F2-EB52-41CA-BF6F-08C3030EAFC9}" srcOrd="4" destOrd="0" presId="urn:microsoft.com/office/officeart/2005/8/layout/chevron2"/>
    <dgm:cxn modelId="{06FA1ED0-0AAA-4CB1-9622-3CA67E0B26E1}" type="presParOf" srcId="{EDE293F2-EB52-41CA-BF6F-08C3030EAFC9}" destId="{0378EADC-EF72-460D-A05B-DC7FFDFEE160}" srcOrd="0" destOrd="0" presId="urn:microsoft.com/office/officeart/2005/8/layout/chevron2"/>
    <dgm:cxn modelId="{A22360BF-F7AD-4685-8FB9-FEAB35A2EFFC}" type="presParOf" srcId="{EDE293F2-EB52-41CA-BF6F-08C3030EAFC9}" destId="{FF4A9896-91CC-4FF9-ACE4-D2CDCD4B7DB8}" srcOrd="1" destOrd="0" presId="urn:microsoft.com/office/officeart/2005/8/layout/chevron2"/>
    <dgm:cxn modelId="{72ABEC3C-8AB6-47F5-84C9-A14959D75ED1}" type="presParOf" srcId="{0C58D2A5-31CF-4CE9-A57A-D41EECD4ABDD}" destId="{69BE87F9-F68B-4868-9B9B-24B9CEE944D0}" srcOrd="5" destOrd="0" presId="urn:microsoft.com/office/officeart/2005/8/layout/chevron2"/>
    <dgm:cxn modelId="{1EFC88CE-4F07-4B5C-8335-7F289DE3A719}" type="presParOf" srcId="{0C58D2A5-31CF-4CE9-A57A-D41EECD4ABDD}" destId="{47BBFA48-9DD7-42B2-974F-41C84A479601}" srcOrd="6" destOrd="0" presId="urn:microsoft.com/office/officeart/2005/8/layout/chevron2"/>
    <dgm:cxn modelId="{3E016A33-9F32-4813-8082-CC57C66E438A}" type="presParOf" srcId="{47BBFA48-9DD7-42B2-974F-41C84A479601}" destId="{D356D38E-3BEF-4731-BE66-8347F33F8DA2}" srcOrd="0" destOrd="0" presId="urn:microsoft.com/office/officeart/2005/8/layout/chevron2"/>
    <dgm:cxn modelId="{915FE01A-8118-48C1-B5EF-C6A9AEB48222}" type="presParOf" srcId="{47BBFA48-9DD7-42B2-974F-41C84A479601}" destId="{1E06DF4A-F4BC-4B66-8932-AA0800700AB7}" srcOrd="1" destOrd="0" presId="urn:microsoft.com/office/officeart/2005/8/layout/chevron2"/>
    <dgm:cxn modelId="{FAEE2641-0822-4B10-BDAF-DF4B2403B4EE}" type="presParOf" srcId="{0C58D2A5-31CF-4CE9-A57A-D41EECD4ABDD}" destId="{B9E288FA-E5EF-47F0-BF7C-4C8E1F0584E8}" srcOrd="7" destOrd="0" presId="urn:microsoft.com/office/officeart/2005/8/layout/chevron2"/>
    <dgm:cxn modelId="{C4623606-AC38-4B0A-BB66-3E02C5D13632}" type="presParOf" srcId="{0C58D2A5-31CF-4CE9-A57A-D41EECD4ABDD}" destId="{E7D71845-B7E6-4F0F-8DC1-AFF7163F865F}" srcOrd="8" destOrd="0" presId="urn:microsoft.com/office/officeart/2005/8/layout/chevron2"/>
    <dgm:cxn modelId="{AB41A7DA-8008-4B2D-8C2A-6B33D0A98855}" type="presParOf" srcId="{E7D71845-B7E6-4F0F-8DC1-AFF7163F865F}" destId="{0EA45EB5-022B-4600-B07C-A2F8600A9273}" srcOrd="0" destOrd="0" presId="urn:microsoft.com/office/officeart/2005/8/layout/chevron2"/>
    <dgm:cxn modelId="{1831B5F4-82AD-4160-BB37-80379618A2C7}" type="presParOf" srcId="{E7D71845-B7E6-4F0F-8DC1-AFF7163F865F}" destId="{67D47AB1-E13D-4F8D-877C-0E9C7AB2A84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33020C-5F38-4BD0-8667-767295AE2015}">
      <dsp:nvSpPr>
        <dsp:cNvPr id="0" name=""/>
        <dsp:cNvSpPr/>
      </dsp:nvSpPr>
      <dsp:spPr>
        <a:xfrm rot="5400000">
          <a:off x="-179929" y="185193"/>
          <a:ext cx="1199529" cy="839670"/>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_tradnl" sz="1000" kern="1200" dirty="0" smtClean="0"/>
            <a:t>Materia Prima</a:t>
          </a:r>
          <a:endParaRPr lang="es-ES" sz="1000" kern="1200" dirty="0"/>
        </a:p>
      </dsp:txBody>
      <dsp:txXfrm rot="-5400000">
        <a:off x="1" y="425098"/>
        <a:ext cx="839670" cy="359859"/>
      </dsp:txXfrm>
    </dsp:sp>
    <dsp:sp modelId="{34D8DFC1-5F08-4E29-883C-A29975D9DBA0}">
      <dsp:nvSpPr>
        <dsp:cNvPr id="0" name=""/>
        <dsp:cNvSpPr/>
      </dsp:nvSpPr>
      <dsp:spPr>
        <a:xfrm rot="5400000">
          <a:off x="3702396" y="-2857461"/>
          <a:ext cx="779693" cy="6505145"/>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S_tradnl" sz="1200" kern="1200" dirty="0" smtClean="0"/>
            <a:t>Hidróxido de calcio</a:t>
          </a:r>
          <a:endParaRPr lang="es-ES" sz="1200" kern="1200" dirty="0"/>
        </a:p>
        <a:p>
          <a:pPr marL="114300" lvl="1" indent="-114300" algn="l" defTabSz="533400">
            <a:lnSpc>
              <a:spcPct val="90000"/>
            </a:lnSpc>
            <a:spcBef>
              <a:spcPct val="0"/>
            </a:spcBef>
            <a:spcAft>
              <a:spcPct val="15000"/>
            </a:spcAft>
            <a:buChar char="••"/>
          </a:pPr>
          <a:r>
            <a:rPr lang="es-ES_tradnl" sz="1200" kern="1200" dirty="0" smtClean="0"/>
            <a:t>Agua</a:t>
          </a:r>
          <a:endParaRPr lang="es-ES" sz="1200" kern="1200" dirty="0"/>
        </a:p>
        <a:p>
          <a:pPr marL="114300" lvl="1" indent="-114300" algn="l" defTabSz="533400">
            <a:lnSpc>
              <a:spcPct val="90000"/>
            </a:lnSpc>
            <a:spcBef>
              <a:spcPct val="0"/>
            </a:spcBef>
            <a:spcAft>
              <a:spcPct val="15000"/>
            </a:spcAft>
            <a:buChar char="••"/>
          </a:pPr>
          <a:r>
            <a:rPr lang="es-ES_tradnl" sz="1200" kern="1200" dirty="0" smtClean="0"/>
            <a:t>Nopales</a:t>
          </a:r>
          <a:endParaRPr lang="es-ES" sz="1200" kern="1200" dirty="0"/>
        </a:p>
        <a:p>
          <a:pPr marL="114300" lvl="1" indent="-114300" algn="l" defTabSz="533400">
            <a:lnSpc>
              <a:spcPct val="90000"/>
            </a:lnSpc>
            <a:spcBef>
              <a:spcPct val="0"/>
            </a:spcBef>
            <a:spcAft>
              <a:spcPct val="15000"/>
            </a:spcAft>
            <a:buChar char="••"/>
          </a:pPr>
          <a:r>
            <a:rPr lang="es-ES_tradnl" sz="1200" kern="1200" dirty="0" smtClean="0"/>
            <a:t>Cloruro sódico</a:t>
          </a:r>
          <a:endParaRPr lang="es-ES" sz="1200" kern="1200" dirty="0"/>
        </a:p>
      </dsp:txBody>
      <dsp:txXfrm rot="-5400000">
        <a:off x="839671" y="43325"/>
        <a:ext cx="6467084" cy="703571"/>
      </dsp:txXfrm>
    </dsp:sp>
    <dsp:sp modelId="{2295B79C-D6D6-4BBD-B3CB-FD819DB86976}">
      <dsp:nvSpPr>
        <dsp:cNvPr id="0" name=""/>
        <dsp:cNvSpPr/>
      </dsp:nvSpPr>
      <dsp:spPr>
        <a:xfrm rot="5400000">
          <a:off x="-179929" y="1268833"/>
          <a:ext cx="1199529" cy="839670"/>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_tradnl" sz="1000" kern="1200" dirty="0" smtClean="0"/>
            <a:t>Extracción de baba de nopal</a:t>
          </a:r>
          <a:endParaRPr lang="es-ES" sz="1000" kern="1200" dirty="0"/>
        </a:p>
      </dsp:txBody>
      <dsp:txXfrm rot="-5400000">
        <a:off x="1" y="1508738"/>
        <a:ext cx="839670" cy="359859"/>
      </dsp:txXfrm>
    </dsp:sp>
    <dsp:sp modelId="{0AF3D128-66DB-420A-956B-A95DCB30980F}">
      <dsp:nvSpPr>
        <dsp:cNvPr id="0" name=""/>
        <dsp:cNvSpPr/>
      </dsp:nvSpPr>
      <dsp:spPr>
        <a:xfrm rot="5400000">
          <a:off x="3702191" y="-1773616"/>
          <a:ext cx="780103" cy="6505145"/>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S_tradnl" sz="1200" kern="1200" dirty="0" smtClean="0"/>
            <a:t>Trituración de nopales , colocar en agua y reposo. Mezclado y trituración.</a:t>
          </a:r>
          <a:endParaRPr lang="es-ES" sz="1200" kern="1200" dirty="0"/>
        </a:p>
      </dsp:txBody>
      <dsp:txXfrm rot="-5400000">
        <a:off x="839671" y="1126985"/>
        <a:ext cx="6467064" cy="703941"/>
      </dsp:txXfrm>
    </dsp:sp>
    <dsp:sp modelId="{0378EADC-EF72-460D-A05B-DC7FFDFEE160}">
      <dsp:nvSpPr>
        <dsp:cNvPr id="0" name=""/>
        <dsp:cNvSpPr/>
      </dsp:nvSpPr>
      <dsp:spPr>
        <a:xfrm rot="5400000">
          <a:off x="-179929" y="2352472"/>
          <a:ext cx="1199529" cy="839670"/>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_tradnl" sz="1000" kern="1200" dirty="0" smtClean="0"/>
            <a:t>Eliminación de sólidos</a:t>
          </a:r>
          <a:endParaRPr lang="es-ES" sz="1000" kern="1200" dirty="0"/>
        </a:p>
      </dsp:txBody>
      <dsp:txXfrm rot="-5400000">
        <a:off x="1" y="2592377"/>
        <a:ext cx="839670" cy="359859"/>
      </dsp:txXfrm>
    </dsp:sp>
    <dsp:sp modelId="{FF4A9896-91CC-4FF9-ACE4-D2CDCD4B7DB8}">
      <dsp:nvSpPr>
        <dsp:cNvPr id="0" name=""/>
        <dsp:cNvSpPr/>
      </dsp:nvSpPr>
      <dsp:spPr>
        <a:xfrm rot="5400000">
          <a:off x="3702396" y="-690182"/>
          <a:ext cx="779693" cy="6505145"/>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S_tradnl" sz="1200" kern="1200" smtClean="0"/>
            <a:t>Filtración de mezcla de nopal y agua.</a:t>
          </a:r>
          <a:endParaRPr lang="es-ES" sz="1200" kern="1200"/>
        </a:p>
      </dsp:txBody>
      <dsp:txXfrm rot="-5400000">
        <a:off x="839671" y="2210604"/>
        <a:ext cx="6467084" cy="703571"/>
      </dsp:txXfrm>
    </dsp:sp>
    <dsp:sp modelId="{D356D38E-3BEF-4731-BE66-8347F33F8DA2}">
      <dsp:nvSpPr>
        <dsp:cNvPr id="0" name=""/>
        <dsp:cNvSpPr/>
      </dsp:nvSpPr>
      <dsp:spPr>
        <a:xfrm rot="5400000">
          <a:off x="-179929" y="3436112"/>
          <a:ext cx="1199529" cy="839670"/>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_tradnl" sz="1000" kern="1200" dirty="0" smtClean="0"/>
            <a:t>Mezcla  salina</a:t>
          </a:r>
          <a:endParaRPr lang="es-ES" sz="1000" kern="1200" dirty="0"/>
        </a:p>
      </dsp:txBody>
      <dsp:txXfrm rot="-5400000">
        <a:off x="1" y="3676017"/>
        <a:ext cx="839670" cy="359859"/>
      </dsp:txXfrm>
    </dsp:sp>
    <dsp:sp modelId="{1E06DF4A-F4BC-4B66-8932-AA0800700AB7}">
      <dsp:nvSpPr>
        <dsp:cNvPr id="0" name=""/>
        <dsp:cNvSpPr/>
      </dsp:nvSpPr>
      <dsp:spPr>
        <a:xfrm rot="5400000">
          <a:off x="3702396" y="393457"/>
          <a:ext cx="779693" cy="6505145"/>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S_tradnl" sz="1200" kern="1200" dirty="0" smtClean="0"/>
            <a:t>Dilución de cloruro sódico e hidróxido de calcio en agua.</a:t>
          </a:r>
          <a:endParaRPr lang="es-ES" sz="1200" kern="1200" dirty="0"/>
        </a:p>
      </dsp:txBody>
      <dsp:txXfrm rot="-5400000">
        <a:off x="839671" y="3294244"/>
        <a:ext cx="6467084" cy="703571"/>
      </dsp:txXfrm>
    </dsp:sp>
    <dsp:sp modelId="{0EA45EB5-022B-4600-B07C-A2F8600A9273}">
      <dsp:nvSpPr>
        <dsp:cNvPr id="0" name=""/>
        <dsp:cNvSpPr/>
      </dsp:nvSpPr>
      <dsp:spPr>
        <a:xfrm rot="5400000">
          <a:off x="-179929" y="4519751"/>
          <a:ext cx="1199529" cy="839670"/>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_tradnl" sz="1000" kern="1200" dirty="0" smtClean="0"/>
            <a:t>Mezcla de nopal y sal.</a:t>
          </a:r>
          <a:endParaRPr lang="es-ES" sz="1000" kern="1200" dirty="0"/>
        </a:p>
      </dsp:txBody>
      <dsp:txXfrm rot="-5400000">
        <a:off x="1" y="4759656"/>
        <a:ext cx="839670" cy="359859"/>
      </dsp:txXfrm>
    </dsp:sp>
    <dsp:sp modelId="{67D47AB1-E13D-4F8D-877C-0E9C7AB2A849}">
      <dsp:nvSpPr>
        <dsp:cNvPr id="0" name=""/>
        <dsp:cNvSpPr/>
      </dsp:nvSpPr>
      <dsp:spPr>
        <a:xfrm rot="5400000">
          <a:off x="3702396" y="1477096"/>
          <a:ext cx="779693" cy="6505145"/>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S_tradnl" sz="1200" kern="1200" dirty="0" smtClean="0"/>
            <a:t>Mezcla de el agua con nopal y solución salina, mezclado</a:t>
          </a:r>
          <a:endParaRPr lang="es-ES" sz="1200" kern="1200" dirty="0"/>
        </a:p>
      </dsp:txBody>
      <dsp:txXfrm rot="-5400000">
        <a:off x="839671" y="4377883"/>
        <a:ext cx="6467084" cy="70357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8C2868-B95F-41A1-B395-3B5667D6BB87}" type="datetimeFigureOut">
              <a:rPr lang="es-ES" smtClean="0"/>
              <a:t>08/11/2015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A1EED2-D781-4747-84AA-E98C4E646359}" type="slidenum">
              <a:rPr lang="es-ES" smtClean="0"/>
              <a:t>‹Nº›</a:t>
            </a:fld>
            <a:endParaRPr lang="es-ES"/>
          </a:p>
        </p:txBody>
      </p:sp>
    </p:spTree>
    <p:extLst>
      <p:ext uri="{BB962C8B-B14F-4D97-AF65-F5344CB8AC3E}">
        <p14:creationId xmlns:p14="http://schemas.microsoft.com/office/powerpoint/2010/main" val="1104283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s-MX" altLang="es-MX" smtClean="0"/>
          </a:p>
        </p:txBody>
      </p:sp>
    </p:spTree>
    <p:extLst>
      <p:ext uri="{BB962C8B-B14F-4D97-AF65-F5344CB8AC3E}">
        <p14:creationId xmlns:p14="http://schemas.microsoft.com/office/powerpoint/2010/main" val="1560930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TextEdit="1"/>
          </p:cNvSpPr>
          <p:nvPr>
            <p:ph type="sldImg"/>
          </p:nvPr>
        </p:nvSpPr>
        <p:spPr>
          <a:ln/>
        </p:spPr>
      </p:sp>
      <p:sp>
        <p:nvSpPr>
          <p:cNvPr id="18435"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eaLnBrk="1" hangingPunct="1"/>
            <a:endParaRPr lang="es-MX" altLang="es-MX" smtClean="0"/>
          </a:p>
        </p:txBody>
      </p:sp>
    </p:spTree>
    <p:extLst>
      <p:ext uri="{BB962C8B-B14F-4D97-AF65-F5344CB8AC3E}">
        <p14:creationId xmlns:p14="http://schemas.microsoft.com/office/powerpoint/2010/main" val="2006908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s-MX" altLang="es-MX" smtClean="0"/>
          </a:p>
        </p:txBody>
      </p:sp>
    </p:spTree>
    <p:extLst>
      <p:ext uri="{BB962C8B-B14F-4D97-AF65-F5344CB8AC3E}">
        <p14:creationId xmlns:p14="http://schemas.microsoft.com/office/powerpoint/2010/main" val="2866809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s-MX" altLang="es-MX" smtClean="0"/>
          </a:p>
        </p:txBody>
      </p:sp>
    </p:spTree>
    <p:extLst>
      <p:ext uri="{BB962C8B-B14F-4D97-AF65-F5344CB8AC3E}">
        <p14:creationId xmlns:p14="http://schemas.microsoft.com/office/powerpoint/2010/main" val="1675249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s-MX" altLang="es-MX" smtClean="0"/>
          </a:p>
        </p:txBody>
      </p:sp>
    </p:spTree>
    <p:extLst>
      <p:ext uri="{BB962C8B-B14F-4D97-AF65-F5344CB8AC3E}">
        <p14:creationId xmlns:p14="http://schemas.microsoft.com/office/powerpoint/2010/main" val="36147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s-MX" altLang="es-MX" smtClean="0"/>
          </a:p>
        </p:txBody>
      </p:sp>
    </p:spTree>
    <p:extLst>
      <p:ext uri="{BB962C8B-B14F-4D97-AF65-F5344CB8AC3E}">
        <p14:creationId xmlns:p14="http://schemas.microsoft.com/office/powerpoint/2010/main" val="3478297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s-MX" altLang="es-MX" smtClean="0"/>
          </a:p>
        </p:txBody>
      </p:sp>
    </p:spTree>
    <p:extLst>
      <p:ext uri="{BB962C8B-B14F-4D97-AF65-F5344CB8AC3E}">
        <p14:creationId xmlns:p14="http://schemas.microsoft.com/office/powerpoint/2010/main" val="2755228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9F1F80CD-E3F2-4B62-83CA-FA9F7FD00678}" type="datetimeFigureOut">
              <a:rPr lang="es-ES" smtClean="0"/>
              <a:t>08/11/2015</a:t>
            </a:fld>
            <a:endParaRPr lang="es-E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s-E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DDE96CB7-8469-431A-B405-8B17DBA7F12D}" type="slidenum">
              <a:rPr lang="es-ES" smtClean="0"/>
              <a:t>‹Nº›</a:t>
            </a:fld>
            <a:endParaRPr lang="es-E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F1F80CD-E3F2-4B62-83CA-FA9F7FD00678}" type="datetimeFigureOut">
              <a:rPr lang="es-ES" smtClean="0"/>
              <a:t>08/11/2015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DE96CB7-8469-431A-B405-8B17DBA7F12D}"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F1F80CD-E3F2-4B62-83CA-FA9F7FD00678}" type="datetimeFigureOut">
              <a:rPr lang="es-ES" smtClean="0"/>
              <a:t>08/11/2015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DE96CB7-8469-431A-B405-8B17DBA7F12D}"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F1F80CD-E3F2-4B62-83CA-FA9F7FD00678}" type="datetimeFigureOut">
              <a:rPr lang="es-ES" smtClean="0"/>
              <a:t>08/11/2015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DE96CB7-8469-431A-B405-8B17DBA7F12D}"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F1F80CD-E3F2-4B62-83CA-FA9F7FD00678}" type="datetimeFigureOut">
              <a:rPr lang="es-ES" smtClean="0"/>
              <a:t>08/11/2015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DE96CB7-8469-431A-B405-8B17DBA7F12D}"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9F1F80CD-E3F2-4B62-83CA-FA9F7FD00678}" type="datetimeFigureOut">
              <a:rPr lang="es-ES" smtClean="0"/>
              <a:t>08/11/2015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DE96CB7-8469-431A-B405-8B17DBA7F12D}" type="slidenum">
              <a:rPr lang="es-ES" smtClean="0"/>
              <a:t>‹Nº›</a:t>
            </a:fld>
            <a:endParaRPr lang="es-ES"/>
          </a:p>
        </p:txBody>
      </p:sp>
      <p:sp>
        <p:nvSpPr>
          <p:cNvPr id="9" name="Content Placeholder 8"/>
          <p:cNvSpPr>
            <a:spLocks noGrp="1"/>
          </p:cNvSpPr>
          <p:nvPr>
            <p:ph sz="quarter" idx="13"/>
          </p:nvPr>
        </p:nvSpPr>
        <p:spPr>
          <a:xfrm>
            <a:off x="1042416" y="2313432"/>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F1F80CD-E3F2-4B62-83CA-FA9F7FD00678}" type="datetimeFigureOut">
              <a:rPr lang="es-ES" smtClean="0"/>
              <a:t>08/11/2015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DDE96CB7-8469-431A-B405-8B17DBA7F12D}"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9F1F80CD-E3F2-4B62-83CA-FA9F7FD00678}" type="datetimeFigureOut">
              <a:rPr lang="es-ES" smtClean="0"/>
              <a:t>08/11/2015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DDE96CB7-8469-431A-B405-8B17DBA7F12D}"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1F80CD-E3F2-4B62-83CA-FA9F7FD00678}" type="datetimeFigureOut">
              <a:rPr lang="es-ES" smtClean="0"/>
              <a:t>08/11/2015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DDE96CB7-8469-431A-B405-8B17DBA7F12D}"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F1F80CD-E3F2-4B62-83CA-FA9F7FD00678}" type="datetimeFigureOut">
              <a:rPr lang="es-ES" smtClean="0"/>
              <a:t>08/11/2015</a:t>
            </a:fld>
            <a:endParaRPr lang="es-ES"/>
          </a:p>
        </p:txBody>
      </p:sp>
      <p:sp>
        <p:nvSpPr>
          <p:cNvPr id="7" name="Slide Number Placeholder 6"/>
          <p:cNvSpPr>
            <a:spLocks noGrp="1"/>
          </p:cNvSpPr>
          <p:nvPr>
            <p:ph type="sldNum" sz="quarter" idx="12"/>
          </p:nvPr>
        </p:nvSpPr>
        <p:spPr/>
        <p:txBody>
          <a:bodyPr/>
          <a:lstStyle/>
          <a:p>
            <a:fld id="{DDE96CB7-8469-431A-B405-8B17DBA7F12D}" type="slidenum">
              <a:rPr lang="es-ES" smtClean="0"/>
              <a:t>‹Nº›</a:t>
            </a:fld>
            <a:endParaRPr lang="es-E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E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F1F80CD-E3F2-4B62-83CA-FA9F7FD00678}" type="datetimeFigureOut">
              <a:rPr lang="es-ES" smtClean="0"/>
              <a:t>08/11/2015</a:t>
            </a:fld>
            <a:endParaRPr lang="es-E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ES"/>
          </a:p>
        </p:txBody>
      </p:sp>
      <p:sp>
        <p:nvSpPr>
          <p:cNvPr id="7" name="Slide Number Placeholder 6"/>
          <p:cNvSpPr>
            <a:spLocks noGrp="1"/>
          </p:cNvSpPr>
          <p:nvPr>
            <p:ph type="sldNum" sz="quarter" idx="12"/>
          </p:nvPr>
        </p:nvSpPr>
        <p:spPr/>
        <p:txBody>
          <a:bodyPr/>
          <a:lstStyle/>
          <a:p>
            <a:fld id="{DDE96CB7-8469-431A-B405-8B17DBA7F12D}"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9F1F80CD-E3F2-4B62-83CA-FA9F7FD00678}" type="datetimeFigureOut">
              <a:rPr lang="es-ES" smtClean="0"/>
              <a:t>08/11/2015</a:t>
            </a:fld>
            <a:endParaRPr lang="es-E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s-E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DDE96CB7-8469-431A-B405-8B17DBA7F12D}"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es.wikipedia.org/wiki/N%C3%BAmero_de_onda"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es.wikipedia.org/wiki/Infrarrojo"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027664"/>
            <a:ext cx="8208912" cy="1143000"/>
          </a:xfrm>
        </p:spPr>
        <p:txBody>
          <a:bodyPr>
            <a:normAutofit/>
          </a:bodyPr>
          <a:lstStyle/>
          <a:p>
            <a:r>
              <a:rPr lang="es-ES_tradnl" sz="3200" dirty="0" smtClean="0">
                <a:hlinkClick r:id="rId2" action="ppaction://hlinksldjump"/>
              </a:rPr>
              <a:t>Descripción </a:t>
            </a:r>
            <a:r>
              <a:rPr lang="es-ES_tradnl" sz="3200" dirty="0">
                <a:hlinkClick r:id="rId2" action="ppaction://hlinksldjump"/>
              </a:rPr>
              <a:t>general del producto</a:t>
            </a:r>
            <a:r>
              <a:rPr lang="es-ES_tradnl" sz="3200" dirty="0"/>
              <a:t/>
            </a:r>
            <a:br>
              <a:rPr lang="es-ES_tradnl" sz="3200" dirty="0"/>
            </a:br>
            <a:endParaRPr lang="es-ES" sz="3200" dirty="0"/>
          </a:p>
        </p:txBody>
      </p:sp>
      <p:sp>
        <p:nvSpPr>
          <p:cNvPr id="3" name="2 Marcador de contenido"/>
          <p:cNvSpPr>
            <a:spLocks noGrp="1"/>
          </p:cNvSpPr>
          <p:nvPr>
            <p:ph idx="1"/>
          </p:nvPr>
        </p:nvSpPr>
        <p:spPr>
          <a:xfrm>
            <a:off x="467544" y="2323652"/>
            <a:ext cx="8136904" cy="3508977"/>
          </a:xfrm>
        </p:spPr>
        <p:txBody>
          <a:bodyPr>
            <a:normAutofit/>
          </a:bodyPr>
          <a:lstStyle/>
          <a:p>
            <a:r>
              <a:rPr lang="es-MX" sz="2000" dirty="0"/>
              <a:t>Antecedentes</a:t>
            </a:r>
          </a:p>
          <a:p>
            <a:endParaRPr lang="es-MX" sz="2000" dirty="0"/>
          </a:p>
          <a:p>
            <a:pPr algn="just"/>
            <a:r>
              <a:rPr lang="es-MX" sz="2000" dirty="0"/>
              <a:t>El Nopal, es una planta perteneciente a la familia de las cactáceas (cactus), la cual constituye un alimento de mucho consumo en México. Esta planta carnosa con espinas, cuyo fruto es la tuna, contiene en su composición fibra dietética, goma, pectina, calcio, mucílago, vitaminas (A,B1, B2, B3), beta-caroteno y proteínas. Además de sus propiedades alimenticias y medicinales, también tiene múltiples usos en la agricultura. </a:t>
            </a:r>
          </a:p>
        </p:txBody>
      </p:sp>
    </p:spTree>
    <p:extLst>
      <p:ext uri="{BB962C8B-B14F-4D97-AF65-F5344CB8AC3E}">
        <p14:creationId xmlns:p14="http://schemas.microsoft.com/office/powerpoint/2010/main" val="4021571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608" y="1700808"/>
            <a:ext cx="6777317" cy="3508977"/>
          </a:xfrm>
        </p:spPr>
        <p:txBody>
          <a:bodyPr>
            <a:normAutofit fontScale="92500" lnSpcReduction="10000"/>
          </a:bodyPr>
          <a:lstStyle/>
          <a:p>
            <a:r>
              <a:rPr lang="es-ES" sz="4400" dirty="0">
                <a:latin typeface="Lucida Console" pitchFamily="49" charset="0"/>
              </a:rPr>
              <a:t>Pueden distinguirse dos categorías básicas de vibraciones: </a:t>
            </a:r>
            <a:r>
              <a:rPr lang="es-ES" sz="4400" dirty="0">
                <a:solidFill>
                  <a:srgbClr val="006600"/>
                </a:solidFill>
                <a:latin typeface="Lucida Console" pitchFamily="49" charset="0"/>
              </a:rPr>
              <a:t>de tensión y de flexión.</a:t>
            </a:r>
            <a:r>
              <a:rPr lang="es-ES" sz="4400" dirty="0">
                <a:latin typeface="Lucida Console" pitchFamily="49" charset="0"/>
              </a:rPr>
              <a:t> </a:t>
            </a:r>
          </a:p>
          <a:p>
            <a:endParaRPr lang="es-ES" dirty="0"/>
          </a:p>
        </p:txBody>
      </p:sp>
    </p:spTree>
    <p:extLst>
      <p:ext uri="{BB962C8B-B14F-4D97-AF65-F5344CB8AC3E}">
        <p14:creationId xmlns:p14="http://schemas.microsoft.com/office/powerpoint/2010/main" val="40556300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IR%5b2%5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836613"/>
            <a:ext cx="4805363" cy="602138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5843" name="Text Box 3"/>
          <p:cNvSpPr txBox="1">
            <a:spLocks noChangeArrowheads="1"/>
          </p:cNvSpPr>
          <p:nvPr/>
        </p:nvSpPr>
        <p:spPr bwMode="auto">
          <a:xfrm>
            <a:off x="468313" y="259556"/>
            <a:ext cx="73072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buClr>
                <a:srgbClr val="5F5F5F"/>
              </a:buClr>
              <a:buFont typeface="Wingdings" pitchFamily="2" charset="2"/>
              <a:buChar char="§"/>
              <a:defRPr sz="3200">
                <a:solidFill>
                  <a:schemeClr val="tx2"/>
                </a:solidFill>
                <a:latin typeface="Times New Roman" pitchFamily="18" charset="0"/>
              </a:defRPr>
            </a:lvl1pPr>
            <a:lvl2pPr marL="742950" indent="-285750" algn="ctr">
              <a:spcBef>
                <a:spcPct val="20000"/>
              </a:spcBef>
              <a:buClr>
                <a:srgbClr val="5F5F5F"/>
              </a:buClr>
              <a:buFont typeface="Wingdings" pitchFamily="2" charset="2"/>
              <a:buChar char="§"/>
              <a:defRPr sz="1700">
                <a:solidFill>
                  <a:schemeClr val="tx2"/>
                </a:solidFill>
                <a:latin typeface="Times New Roman" pitchFamily="18" charset="0"/>
              </a:defRPr>
            </a:lvl2pPr>
            <a:lvl3pPr marL="1143000" indent="-228600" algn="ctr">
              <a:spcBef>
                <a:spcPct val="20000"/>
              </a:spcBef>
              <a:buClr>
                <a:srgbClr val="5F5F5F"/>
              </a:buClr>
              <a:buFont typeface="Wingdings" pitchFamily="2" charset="2"/>
              <a:buChar char="§"/>
              <a:defRPr sz="1600">
                <a:solidFill>
                  <a:schemeClr val="tx2"/>
                </a:solidFill>
                <a:latin typeface="Times New Roman" pitchFamily="18" charset="0"/>
              </a:defRPr>
            </a:lvl3pPr>
            <a:lvl4pPr marL="1600200" indent="-228600" algn="ctr">
              <a:spcBef>
                <a:spcPct val="20000"/>
              </a:spcBef>
              <a:buClr>
                <a:srgbClr val="5F5F5F"/>
              </a:buClr>
              <a:buFont typeface="Wingdings" pitchFamily="2" charset="2"/>
              <a:buChar char="§"/>
              <a:defRPr sz="1500">
                <a:solidFill>
                  <a:schemeClr val="tx2"/>
                </a:solidFill>
                <a:latin typeface="Times New Roman" pitchFamily="18" charset="0"/>
              </a:defRPr>
            </a:lvl4pPr>
            <a:lvl5pPr marL="2057400" indent="-228600" algn="ctr">
              <a:spcBef>
                <a:spcPct val="20000"/>
              </a:spcBef>
              <a:buClr>
                <a:srgbClr val="5F5F5F"/>
              </a:buClr>
              <a:buFont typeface="Wingdings" pitchFamily="2" charset="2"/>
              <a:buChar char="§"/>
              <a:defRPr sz="1400">
                <a:solidFill>
                  <a:schemeClr val="tx2"/>
                </a:solidFill>
                <a:latin typeface="Times New Roman" pitchFamily="18" charset="0"/>
              </a:defRPr>
            </a:lvl5pPr>
            <a:lvl6pPr marL="2514600" indent="-228600" algn="ctr" eaLnBrk="0" fontAlgn="base" hangingPunct="0">
              <a:spcBef>
                <a:spcPct val="20000"/>
              </a:spcBef>
              <a:spcAft>
                <a:spcPct val="0"/>
              </a:spcAft>
              <a:buClr>
                <a:srgbClr val="5F5F5F"/>
              </a:buClr>
              <a:buFont typeface="Wingdings" pitchFamily="2" charset="2"/>
              <a:buChar char="§"/>
              <a:defRPr sz="1400">
                <a:solidFill>
                  <a:schemeClr val="tx2"/>
                </a:solidFill>
                <a:latin typeface="Times New Roman" pitchFamily="18" charset="0"/>
              </a:defRPr>
            </a:lvl6pPr>
            <a:lvl7pPr marL="2971800" indent="-228600" algn="ctr" eaLnBrk="0" fontAlgn="base" hangingPunct="0">
              <a:spcBef>
                <a:spcPct val="20000"/>
              </a:spcBef>
              <a:spcAft>
                <a:spcPct val="0"/>
              </a:spcAft>
              <a:buClr>
                <a:srgbClr val="5F5F5F"/>
              </a:buClr>
              <a:buFont typeface="Wingdings" pitchFamily="2" charset="2"/>
              <a:buChar char="§"/>
              <a:defRPr sz="1400">
                <a:solidFill>
                  <a:schemeClr val="tx2"/>
                </a:solidFill>
                <a:latin typeface="Times New Roman" pitchFamily="18" charset="0"/>
              </a:defRPr>
            </a:lvl7pPr>
            <a:lvl8pPr marL="3429000" indent="-228600" algn="ctr" eaLnBrk="0" fontAlgn="base" hangingPunct="0">
              <a:spcBef>
                <a:spcPct val="20000"/>
              </a:spcBef>
              <a:spcAft>
                <a:spcPct val="0"/>
              </a:spcAft>
              <a:buClr>
                <a:srgbClr val="5F5F5F"/>
              </a:buClr>
              <a:buFont typeface="Wingdings" pitchFamily="2" charset="2"/>
              <a:buChar char="§"/>
              <a:defRPr sz="1400">
                <a:solidFill>
                  <a:schemeClr val="tx2"/>
                </a:solidFill>
                <a:latin typeface="Times New Roman" pitchFamily="18" charset="0"/>
              </a:defRPr>
            </a:lvl8pPr>
            <a:lvl9pPr marL="3886200" indent="-228600" algn="ctr" eaLnBrk="0" fontAlgn="base" hangingPunct="0">
              <a:spcBef>
                <a:spcPct val="20000"/>
              </a:spcBef>
              <a:spcAft>
                <a:spcPct val="0"/>
              </a:spcAft>
              <a:buClr>
                <a:srgbClr val="5F5F5F"/>
              </a:buClr>
              <a:buFont typeface="Wingdings" pitchFamily="2" charset="2"/>
              <a:buChar char="§"/>
              <a:defRPr sz="1400">
                <a:solidFill>
                  <a:schemeClr val="tx2"/>
                </a:solidFill>
                <a:latin typeface="Times New Roman" pitchFamily="18" charset="0"/>
              </a:defRPr>
            </a:lvl9pPr>
          </a:lstStyle>
          <a:p>
            <a:pPr eaLnBrk="1" hangingPunct="1">
              <a:spcBef>
                <a:spcPct val="50000"/>
              </a:spcBef>
              <a:buClrTx/>
              <a:buFontTx/>
              <a:buNone/>
            </a:pPr>
            <a:r>
              <a:rPr lang="es-MX" altLang="es-MX" sz="2800" b="1" dirty="0">
                <a:solidFill>
                  <a:schemeClr val="tx1"/>
                </a:solidFill>
                <a:latin typeface="Arial" charset="0"/>
              </a:rPr>
              <a:t>Tipos de vibraciones moleculares</a:t>
            </a:r>
            <a:endParaRPr lang="es-ES" altLang="es-MX" sz="2800" b="1" dirty="0">
              <a:solidFill>
                <a:schemeClr val="tx1"/>
              </a:solidFill>
              <a:latin typeface="Arial" charset="0"/>
            </a:endParaRPr>
          </a:p>
        </p:txBody>
      </p:sp>
    </p:spTree>
    <p:extLst>
      <p:ext uri="{BB962C8B-B14F-4D97-AF65-F5344CB8AC3E}">
        <p14:creationId xmlns:p14="http://schemas.microsoft.com/office/powerpoint/2010/main" val="12493082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611188" y="1628775"/>
            <a:ext cx="8064500" cy="3540125"/>
          </a:xfrm>
          <a:prstGeom prst="rect">
            <a:avLst/>
          </a:prstGeom>
          <a:solidFill>
            <a:schemeClr val="bg2">
              <a:lumMod val="40000"/>
              <a:lumOff val="60000"/>
            </a:schemeClr>
          </a:solidFill>
          <a:ln w="38100">
            <a:solidFill>
              <a:schemeClr val="tx1"/>
            </a:solidFill>
            <a:miter lim="800000"/>
            <a:headEnd type="none" w="sm" len="sm"/>
            <a:tailEnd type="none" w="sm" len="sm"/>
          </a:ln>
        </p:spPr>
        <p:txBody>
          <a:bodyPr>
            <a:spAutoFit/>
          </a:bodyPr>
          <a:lstStyle/>
          <a:p>
            <a:pPr algn="just">
              <a:defRPr/>
            </a:pPr>
            <a:r>
              <a:rPr lang="es-MX" sz="2800" dirty="0"/>
              <a:t>La forma en que puede vibrar una molécula está relacionada con el </a:t>
            </a:r>
          </a:p>
          <a:p>
            <a:pPr algn="just">
              <a:defRPr/>
            </a:pPr>
            <a:endParaRPr lang="es-MX" sz="2800" dirty="0"/>
          </a:p>
          <a:p>
            <a:pPr marL="571500" indent="-571500" algn="just">
              <a:buFont typeface="Arial" panose="020B0604020202020204" pitchFamily="34" charset="0"/>
              <a:buChar char="•"/>
              <a:defRPr/>
            </a:pPr>
            <a:r>
              <a:rPr lang="es-MX" sz="2800" b="1" dirty="0">
                <a:solidFill>
                  <a:srgbClr val="008000"/>
                </a:solidFill>
              </a:rPr>
              <a:t>número de sus enlaces</a:t>
            </a:r>
          </a:p>
          <a:p>
            <a:pPr marL="571500" indent="-571500" algn="just">
              <a:buFont typeface="Arial" panose="020B0604020202020204" pitchFamily="34" charset="0"/>
              <a:buChar char="•"/>
              <a:defRPr/>
            </a:pPr>
            <a:r>
              <a:rPr lang="es-MX" sz="2800" b="1" dirty="0">
                <a:solidFill>
                  <a:srgbClr val="008000"/>
                </a:solidFill>
              </a:rPr>
              <a:t>con el número de átomos</a:t>
            </a:r>
            <a:r>
              <a:rPr lang="es-MX" sz="2800" dirty="0">
                <a:solidFill>
                  <a:srgbClr val="008000"/>
                </a:solidFill>
              </a:rPr>
              <a:t> </a:t>
            </a:r>
            <a:r>
              <a:rPr lang="es-MX" sz="2800" dirty="0"/>
              <a:t>que la componen</a:t>
            </a:r>
          </a:p>
          <a:p>
            <a:pPr algn="just">
              <a:defRPr/>
            </a:pPr>
            <a:endParaRPr lang="es-MX" sz="2800" dirty="0"/>
          </a:p>
          <a:p>
            <a:pPr algn="just">
              <a:defRPr/>
            </a:pPr>
            <a:r>
              <a:rPr lang="es-MX" sz="2800" dirty="0"/>
              <a:t> por lo que </a:t>
            </a:r>
            <a:r>
              <a:rPr lang="es-MX" sz="2800" dirty="0">
                <a:solidFill>
                  <a:srgbClr val="7070FF"/>
                </a:solidFill>
              </a:rPr>
              <a:t>l</a:t>
            </a:r>
            <a:r>
              <a:rPr lang="es-MX" sz="2800" b="1" dirty="0">
                <a:solidFill>
                  <a:srgbClr val="7070FF"/>
                </a:solidFill>
              </a:rPr>
              <a:t>as vibraciones que presenta pueden ser numerosas.</a:t>
            </a:r>
            <a:endParaRPr lang="es-ES" sz="2800" b="1" dirty="0">
              <a:solidFill>
                <a:srgbClr val="7070FF"/>
              </a:solidFill>
            </a:endParaRPr>
          </a:p>
        </p:txBody>
      </p:sp>
    </p:spTree>
    <p:extLst>
      <p:ext uri="{BB962C8B-B14F-4D97-AF65-F5344CB8AC3E}">
        <p14:creationId xmlns:p14="http://schemas.microsoft.com/office/powerpoint/2010/main" val="8820101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err="1" smtClean="0"/>
              <a:t>Instrumentacion</a:t>
            </a:r>
            <a:endParaRPr lang="es-ES" dirty="0"/>
          </a:p>
        </p:txBody>
      </p:sp>
      <p:sp>
        <p:nvSpPr>
          <p:cNvPr id="3" name="2 Marcador de contenido"/>
          <p:cNvSpPr>
            <a:spLocks noGrp="1"/>
          </p:cNvSpPr>
          <p:nvPr>
            <p:ph idx="1"/>
          </p:nvPr>
        </p:nvSpPr>
        <p:spPr/>
        <p:txBody>
          <a:bodyPr>
            <a:noAutofit/>
          </a:bodyPr>
          <a:lstStyle/>
          <a:p>
            <a:pPr>
              <a:defRPr/>
            </a:pPr>
            <a:r>
              <a:rPr kumimoji="1" lang="es-ES" sz="3200" dirty="0"/>
              <a:t>La porción infrarroja del espectro electromagnético se divide en tres regiones:</a:t>
            </a:r>
          </a:p>
          <a:p>
            <a:pPr>
              <a:defRPr/>
            </a:pPr>
            <a:endParaRPr kumimoji="1" lang="es-ES" sz="3200" dirty="0"/>
          </a:p>
          <a:p>
            <a:pPr>
              <a:defRPr/>
            </a:pPr>
            <a:r>
              <a:rPr kumimoji="1" lang="es-ES" sz="3200" dirty="0"/>
              <a:t>el infrarrojo </a:t>
            </a:r>
            <a:r>
              <a:rPr kumimoji="1" lang="es-ES" sz="3200" dirty="0">
                <a:solidFill>
                  <a:srgbClr val="CC00CC"/>
                </a:solidFill>
              </a:rPr>
              <a:t>cercano, medio y </a:t>
            </a:r>
            <a:r>
              <a:rPr kumimoji="1" lang="es-ES" sz="3200" dirty="0" smtClean="0">
                <a:solidFill>
                  <a:srgbClr val="CC00CC"/>
                </a:solidFill>
              </a:rPr>
              <a:t>lejano</a:t>
            </a:r>
            <a:r>
              <a:rPr kumimoji="1" lang="es-ES" sz="3200" dirty="0" smtClean="0"/>
              <a:t>. Así </a:t>
            </a:r>
            <a:r>
              <a:rPr kumimoji="1" lang="es-ES" sz="3200" dirty="0"/>
              <a:t>nombrados por su relación con el espectro visible.</a:t>
            </a:r>
          </a:p>
          <a:p>
            <a:endParaRPr lang="es-ES" sz="3200" dirty="0"/>
          </a:p>
        </p:txBody>
      </p:sp>
    </p:spTree>
    <p:extLst>
      <p:ext uri="{BB962C8B-B14F-4D97-AF65-F5344CB8AC3E}">
        <p14:creationId xmlns:p14="http://schemas.microsoft.com/office/powerpoint/2010/main" val="24416260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83568" y="1196752"/>
            <a:ext cx="7520940" cy="3579849"/>
          </a:xfrm>
        </p:spPr>
        <p:txBody>
          <a:bodyPr>
            <a:noAutofit/>
          </a:bodyPr>
          <a:lstStyle/>
          <a:p>
            <a:pPr>
              <a:defRPr/>
            </a:pPr>
            <a:r>
              <a:rPr kumimoji="1" lang="es-ES" sz="2400" b="0" dirty="0">
                <a:solidFill>
                  <a:srgbClr val="CC00CC"/>
                </a:solidFill>
                <a:latin typeface="Verdana Ref" pitchFamily="34" charset="0"/>
              </a:rPr>
              <a:t>Infrarrojo lejano</a:t>
            </a:r>
            <a:r>
              <a:rPr kumimoji="1" lang="es-ES" sz="2400" b="0" dirty="0">
                <a:latin typeface="Verdana Ref" pitchFamily="34" charset="0"/>
              </a:rPr>
              <a:t> (aprox. 400-10 </a:t>
            </a:r>
            <a:r>
              <a:rPr kumimoji="1" lang="es-ES" sz="2400" b="0" dirty="0">
                <a:latin typeface="Verdana Ref" pitchFamily="34" charset="0"/>
                <a:hlinkClick r:id="rId2" tooltip="Número de onda"/>
              </a:rPr>
              <a:t>cm</a:t>
            </a:r>
            <a:r>
              <a:rPr kumimoji="1" lang="es-ES" sz="2400" b="0" baseline="30000" dirty="0">
                <a:latin typeface="Verdana Ref" pitchFamily="34" charset="0"/>
                <a:hlinkClick r:id="rId2" tooltip="Número de onda"/>
              </a:rPr>
              <a:t>-1</a:t>
            </a:r>
            <a:r>
              <a:rPr kumimoji="1" lang="es-ES" sz="2400" b="0" dirty="0">
                <a:latin typeface="Verdana Ref" pitchFamily="34" charset="0"/>
              </a:rPr>
              <a:t>) </a:t>
            </a:r>
          </a:p>
          <a:p>
            <a:pPr>
              <a:defRPr/>
            </a:pPr>
            <a:r>
              <a:rPr kumimoji="1" lang="es-ES" sz="2400" b="0" dirty="0">
                <a:latin typeface="Verdana Ref" pitchFamily="34" charset="0"/>
              </a:rPr>
              <a:t>se encuentra adyacente a la región de </a:t>
            </a:r>
            <a:r>
              <a:rPr kumimoji="1" lang="es-ES" sz="2400" b="0" dirty="0" smtClean="0">
                <a:latin typeface="Verdana Ref" pitchFamily="34" charset="0"/>
              </a:rPr>
              <a:t>microondas, </a:t>
            </a:r>
            <a:r>
              <a:rPr kumimoji="1" lang="es-ES" sz="2400" b="0" dirty="0">
                <a:latin typeface="Verdana Ref" pitchFamily="34" charset="0"/>
              </a:rPr>
              <a:t>posee una baja energía y puede ser usado en espectroscopia rotacional. </a:t>
            </a:r>
          </a:p>
          <a:p>
            <a:pPr>
              <a:defRPr/>
            </a:pPr>
            <a:endParaRPr kumimoji="1" lang="es-ES" sz="2400" b="0" dirty="0">
              <a:latin typeface="Verdana Ref" pitchFamily="34" charset="0"/>
            </a:endParaRPr>
          </a:p>
          <a:p>
            <a:pPr>
              <a:defRPr/>
            </a:pPr>
            <a:r>
              <a:rPr kumimoji="1" lang="es-ES" sz="2400" b="0" dirty="0">
                <a:solidFill>
                  <a:srgbClr val="CC00CC"/>
                </a:solidFill>
                <a:latin typeface="Verdana Ref" pitchFamily="34" charset="0"/>
              </a:rPr>
              <a:t>Infrarrojo medio</a:t>
            </a:r>
            <a:r>
              <a:rPr kumimoji="1" lang="es-ES" sz="2400" b="0" dirty="0">
                <a:latin typeface="Verdana Ref" pitchFamily="34" charset="0"/>
              </a:rPr>
              <a:t> (aprox. 4000-400 cm</a:t>
            </a:r>
            <a:r>
              <a:rPr kumimoji="1" lang="es-ES" sz="2400" b="0" baseline="30000" dirty="0">
                <a:latin typeface="Verdana Ref" pitchFamily="34" charset="0"/>
              </a:rPr>
              <a:t>-1</a:t>
            </a:r>
            <a:r>
              <a:rPr kumimoji="1" lang="es-ES" sz="2400" b="0" dirty="0">
                <a:latin typeface="Verdana Ref" pitchFamily="34" charset="0"/>
              </a:rPr>
              <a:t>) puede ser usado para estudiar las vibraciones fundamentales y la estructura rotacional </a:t>
            </a:r>
            <a:r>
              <a:rPr kumimoji="1" lang="es-ES" sz="2400" b="0" dirty="0" err="1">
                <a:latin typeface="Verdana Ref" pitchFamily="34" charset="0"/>
              </a:rPr>
              <a:t>vibracional</a:t>
            </a:r>
            <a:r>
              <a:rPr kumimoji="1" lang="es-ES" sz="2400" b="0" dirty="0">
                <a:latin typeface="Verdana Ref" pitchFamily="34" charset="0"/>
              </a:rPr>
              <a:t> de moléculas.</a:t>
            </a:r>
          </a:p>
          <a:p>
            <a:pPr>
              <a:defRPr/>
            </a:pPr>
            <a:endParaRPr kumimoji="1" lang="es-ES" sz="2400" b="0" dirty="0">
              <a:latin typeface="Verdana Ref" pitchFamily="34" charset="0"/>
            </a:endParaRPr>
          </a:p>
          <a:p>
            <a:pPr>
              <a:defRPr/>
            </a:pPr>
            <a:r>
              <a:rPr kumimoji="1" lang="es-ES" sz="2400" b="0" dirty="0">
                <a:solidFill>
                  <a:srgbClr val="CC00CC"/>
                </a:solidFill>
                <a:latin typeface="Verdana Ref" pitchFamily="34" charset="0"/>
              </a:rPr>
              <a:t>Infrarrojo cercano</a:t>
            </a:r>
            <a:r>
              <a:rPr kumimoji="1" lang="es-ES" sz="2400" b="0" dirty="0">
                <a:latin typeface="Verdana Ref" pitchFamily="34" charset="0"/>
              </a:rPr>
              <a:t> (14000-4000 cm</a:t>
            </a:r>
            <a:r>
              <a:rPr kumimoji="1" lang="es-ES" sz="2400" b="0" baseline="30000" dirty="0">
                <a:latin typeface="Verdana Ref" pitchFamily="34" charset="0"/>
              </a:rPr>
              <a:t>-1</a:t>
            </a:r>
            <a:r>
              <a:rPr kumimoji="1" lang="es-ES" sz="2400" b="0" dirty="0">
                <a:latin typeface="Verdana Ref" pitchFamily="34" charset="0"/>
              </a:rPr>
              <a:t>)  vibraciones armónicas.</a:t>
            </a:r>
          </a:p>
          <a:p>
            <a:endParaRPr lang="es-ES" sz="2400" b="0" dirty="0"/>
          </a:p>
        </p:txBody>
      </p:sp>
    </p:spTree>
    <p:extLst>
      <p:ext uri="{BB962C8B-B14F-4D97-AF65-F5344CB8AC3E}">
        <p14:creationId xmlns:p14="http://schemas.microsoft.com/office/powerpoint/2010/main" val="30547595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60648"/>
            <a:ext cx="9144000" cy="5997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5714355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imagesi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333375"/>
            <a:ext cx="3455987"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3" descr="imagesir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2997200"/>
            <a:ext cx="34004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4" descr="ir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3438" y="3429000"/>
            <a:ext cx="4103687" cy="30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39470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69268" y="980728"/>
            <a:ext cx="8748464" cy="1047016"/>
          </a:xfrm>
        </p:spPr>
        <p:txBody>
          <a:bodyPr>
            <a:normAutofit fontScale="90000"/>
          </a:bodyPr>
          <a:lstStyle/>
          <a:p>
            <a:r>
              <a:rPr kumimoji="1" lang="es-ES" altLang="es-MX" dirty="0">
                <a:solidFill>
                  <a:srgbClr val="002060"/>
                </a:solidFill>
                <a:latin typeface="Arial" charset="0"/>
              </a:rPr>
              <a:t>Características de un espectro de I.R.</a:t>
            </a:r>
            <a:br>
              <a:rPr kumimoji="1" lang="es-ES" altLang="es-MX" dirty="0">
                <a:solidFill>
                  <a:srgbClr val="002060"/>
                </a:solidFill>
                <a:latin typeface="Arial" charset="0"/>
              </a:rPr>
            </a:br>
            <a:endParaRPr lang="es-ES" dirty="0"/>
          </a:p>
        </p:txBody>
      </p:sp>
      <p:sp>
        <p:nvSpPr>
          <p:cNvPr id="3" name="2 Marcador de contenido"/>
          <p:cNvSpPr>
            <a:spLocks noGrp="1"/>
          </p:cNvSpPr>
          <p:nvPr>
            <p:ph idx="1"/>
          </p:nvPr>
        </p:nvSpPr>
        <p:spPr/>
        <p:txBody>
          <a:bodyPr>
            <a:normAutofit fontScale="92500"/>
          </a:bodyPr>
          <a:lstStyle/>
          <a:p>
            <a:pPr>
              <a:spcBef>
                <a:spcPct val="0"/>
              </a:spcBef>
            </a:pPr>
            <a:endParaRPr kumimoji="1" lang="es-ES" altLang="es-MX" sz="3600" b="0" dirty="0">
              <a:latin typeface="Arial" charset="0"/>
            </a:endParaRPr>
          </a:p>
          <a:p>
            <a:pPr algn="just">
              <a:spcBef>
                <a:spcPct val="0"/>
              </a:spcBef>
            </a:pPr>
            <a:r>
              <a:rPr kumimoji="1" lang="es-ES" altLang="es-MX" sz="2400" b="0" dirty="0">
                <a:latin typeface="Arial" charset="0"/>
              </a:rPr>
              <a:t>Representación gráfica de los valores del número de onda </a:t>
            </a:r>
            <a:r>
              <a:rPr kumimoji="1" lang="es-ES" altLang="es-MX" sz="2400" b="0" dirty="0">
                <a:solidFill>
                  <a:srgbClr val="CC00CC"/>
                </a:solidFill>
                <a:latin typeface="Arial" charset="0"/>
              </a:rPr>
              <a:t>(cm</a:t>
            </a:r>
            <a:r>
              <a:rPr kumimoji="1" lang="es-ES" altLang="es-MX" sz="2400" b="0" baseline="30000" dirty="0">
                <a:solidFill>
                  <a:srgbClr val="CC00CC"/>
                </a:solidFill>
                <a:latin typeface="Arial" charset="0"/>
              </a:rPr>
              <a:t>-1</a:t>
            </a:r>
            <a:r>
              <a:rPr kumimoji="1" lang="es-ES" altLang="es-MX" sz="2400" b="0" dirty="0">
                <a:solidFill>
                  <a:srgbClr val="CC00CC"/>
                </a:solidFill>
                <a:latin typeface="Arial" charset="0"/>
              </a:rPr>
              <a:t>)</a:t>
            </a:r>
            <a:r>
              <a:rPr kumimoji="1" lang="es-ES" altLang="es-MX" sz="2400" b="0" dirty="0">
                <a:latin typeface="Arial" charset="0"/>
              </a:rPr>
              <a:t> ante los valores de % de transmitancia </a:t>
            </a:r>
            <a:r>
              <a:rPr kumimoji="1" lang="es-ES" altLang="es-MX" sz="2400" b="0" dirty="0">
                <a:solidFill>
                  <a:srgbClr val="CC00CC"/>
                </a:solidFill>
                <a:latin typeface="Arial" charset="0"/>
              </a:rPr>
              <a:t>(%T).</a:t>
            </a:r>
          </a:p>
          <a:p>
            <a:pPr algn="just">
              <a:spcBef>
                <a:spcPct val="0"/>
              </a:spcBef>
            </a:pPr>
            <a:endParaRPr kumimoji="1" lang="es-MX" altLang="es-MX" sz="2400" b="0" dirty="0">
              <a:latin typeface="Arial" charset="0"/>
            </a:endParaRPr>
          </a:p>
          <a:p>
            <a:pPr algn="just">
              <a:spcBef>
                <a:spcPct val="0"/>
              </a:spcBef>
            </a:pPr>
            <a:endParaRPr kumimoji="1" lang="es-ES" altLang="es-MX" sz="2400" b="0" dirty="0">
              <a:latin typeface="Arial" charset="0"/>
            </a:endParaRPr>
          </a:p>
          <a:p>
            <a:pPr algn="just">
              <a:spcBef>
                <a:spcPct val="0"/>
              </a:spcBef>
            </a:pPr>
            <a:r>
              <a:rPr kumimoji="1" lang="es-ES" altLang="es-MX" sz="2400" b="0" dirty="0">
                <a:latin typeface="Arial" charset="0"/>
              </a:rPr>
              <a:t>La absorción de radiación I.R por un compuesto a una longitud de onda determinada, origina un descenso en el %T               </a:t>
            </a:r>
            <a:r>
              <a:rPr kumimoji="1" lang="es-ES" altLang="es-MX" sz="2400" b="0" dirty="0">
                <a:solidFill>
                  <a:srgbClr val="CC00CC"/>
                </a:solidFill>
                <a:latin typeface="Arial" charset="0"/>
              </a:rPr>
              <a:t>banda de absorción.</a:t>
            </a:r>
          </a:p>
        </p:txBody>
      </p:sp>
    </p:spTree>
    <p:extLst>
      <p:ext uri="{BB962C8B-B14F-4D97-AF65-F5344CB8AC3E}">
        <p14:creationId xmlns:p14="http://schemas.microsoft.com/office/powerpoint/2010/main" val="28970693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err="1" smtClean="0"/>
              <a:t>Preparacion</a:t>
            </a:r>
            <a:r>
              <a:rPr lang="es-ES_tradnl" dirty="0" smtClean="0"/>
              <a:t> de muestras</a:t>
            </a:r>
            <a:endParaRPr lang="es-ES" dirty="0"/>
          </a:p>
        </p:txBody>
      </p:sp>
      <p:sp>
        <p:nvSpPr>
          <p:cNvPr id="3" name="2 Marcador de contenido"/>
          <p:cNvSpPr>
            <a:spLocks noGrp="1"/>
          </p:cNvSpPr>
          <p:nvPr>
            <p:ph idx="1"/>
          </p:nvPr>
        </p:nvSpPr>
        <p:spPr/>
        <p:txBody>
          <a:bodyPr>
            <a:normAutofit/>
          </a:bodyPr>
          <a:lstStyle/>
          <a:p>
            <a:pPr marL="0" indent="0"/>
            <a:r>
              <a:rPr lang="es-ES" sz="2000" b="0" dirty="0"/>
              <a:t>Las muestras se pueden analizar tanto en fase gaseosa como en fase solida o liquida</a:t>
            </a:r>
            <a:r>
              <a:rPr lang="es-ES" sz="2000" b="0" dirty="0" smtClean="0"/>
              <a:t>.</a:t>
            </a:r>
          </a:p>
          <a:p>
            <a:endParaRPr lang="es-ES" sz="2000" b="0" dirty="0" smtClean="0"/>
          </a:p>
          <a:p>
            <a:pPr marL="0" indent="0"/>
            <a:r>
              <a:rPr lang="es-ES" sz="2000" b="0" dirty="0"/>
              <a:t>En general, la muestra se soporta </a:t>
            </a:r>
            <a:r>
              <a:rPr lang="es-ES" sz="2000" b="0" dirty="0" smtClean="0"/>
              <a:t>entre dos </a:t>
            </a:r>
            <a:r>
              <a:rPr lang="es-ES" sz="2000" b="0" dirty="0"/>
              <a:t>placas de un material transparente a la </a:t>
            </a:r>
            <a:r>
              <a:rPr lang="es-ES" sz="2000" b="0" dirty="0" err="1"/>
              <a:t>radiacion</a:t>
            </a:r>
            <a:r>
              <a:rPr lang="es-ES" sz="2000" b="0" dirty="0"/>
              <a:t> infrarroja (cloruro </a:t>
            </a:r>
            <a:r>
              <a:rPr lang="es-ES" sz="2000" b="0" dirty="0" err="1"/>
              <a:t>sodico</a:t>
            </a:r>
            <a:r>
              <a:rPr lang="es-ES" sz="2000" b="0" dirty="0"/>
              <a:t> o bromuro </a:t>
            </a:r>
            <a:r>
              <a:rPr lang="es-ES" sz="2000" b="0" dirty="0" err="1" smtClean="0"/>
              <a:t>potasico</a:t>
            </a:r>
            <a:r>
              <a:rPr lang="es-ES" sz="2000" b="0" dirty="0" smtClean="0"/>
              <a:t>) que </a:t>
            </a:r>
            <a:r>
              <a:rPr lang="es-ES" sz="2000" b="0" dirty="0"/>
              <a:t>posteriormente se </a:t>
            </a:r>
            <a:r>
              <a:rPr lang="es-ES" sz="2000" b="0" dirty="0" err="1"/>
              <a:t>situan</a:t>
            </a:r>
            <a:r>
              <a:rPr lang="es-ES" sz="2000" b="0" dirty="0"/>
              <a:t> directamente en la trayectoria del haz de luz.</a:t>
            </a:r>
            <a:endParaRPr lang="es-ES" sz="2000" dirty="0"/>
          </a:p>
        </p:txBody>
      </p:sp>
    </p:spTree>
    <p:extLst>
      <p:ext uri="{BB962C8B-B14F-4D97-AF65-F5344CB8AC3E}">
        <p14:creationId xmlns:p14="http://schemas.microsoft.com/office/powerpoint/2010/main" val="20315227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83568" y="548680"/>
            <a:ext cx="7520940" cy="3579849"/>
          </a:xfrm>
        </p:spPr>
        <p:txBody>
          <a:bodyPr>
            <a:noAutofit/>
          </a:bodyPr>
          <a:lstStyle/>
          <a:p>
            <a:pPr algn="just"/>
            <a:endParaRPr lang="es-ES" sz="1800" b="0" dirty="0" smtClean="0"/>
          </a:p>
          <a:p>
            <a:pPr algn="just"/>
            <a:r>
              <a:rPr lang="es-ES_tradnl" sz="1800" b="0" dirty="0" smtClean="0"/>
              <a:t>A) </a:t>
            </a:r>
            <a:r>
              <a:rPr lang="es-ES" sz="1800" dirty="0" smtClean="0"/>
              <a:t>Líquida</a:t>
            </a:r>
            <a:r>
              <a:rPr lang="es-ES" sz="1800" dirty="0"/>
              <a:t>: En este caso se </a:t>
            </a:r>
            <a:r>
              <a:rPr lang="es-ES" sz="1800" dirty="0" err="1"/>
              <a:t>situa</a:t>
            </a:r>
            <a:r>
              <a:rPr lang="es-ES" sz="1800" dirty="0"/>
              <a:t> una gota del liquido entre dos placas de cloruro </a:t>
            </a:r>
            <a:r>
              <a:rPr lang="es-ES" sz="1800" dirty="0" err="1"/>
              <a:t>sodico</a:t>
            </a:r>
            <a:r>
              <a:rPr lang="es-ES" sz="1800" dirty="0"/>
              <a:t>.</a:t>
            </a:r>
          </a:p>
          <a:p>
            <a:pPr algn="just"/>
            <a:endParaRPr lang="es-ES" sz="1800" b="0" dirty="0" smtClean="0"/>
          </a:p>
          <a:p>
            <a:pPr algn="just"/>
            <a:r>
              <a:rPr lang="es-ES" sz="1800" dirty="0" smtClean="0"/>
              <a:t>B)</a:t>
            </a:r>
            <a:r>
              <a:rPr lang="es-ES" sz="1800" b="0" dirty="0" smtClean="0"/>
              <a:t> </a:t>
            </a:r>
            <a:r>
              <a:rPr lang="es-ES" sz="1800" dirty="0"/>
              <a:t>Sólida</a:t>
            </a:r>
            <a:r>
              <a:rPr lang="es-ES" sz="1800" b="0" dirty="0"/>
              <a:t>: Existen dos </a:t>
            </a:r>
            <a:r>
              <a:rPr lang="es-ES" sz="1800" b="0" dirty="0" smtClean="0"/>
              <a:t>técnicas </a:t>
            </a:r>
            <a:r>
              <a:rPr lang="es-ES" sz="1800" b="0" dirty="0"/>
              <a:t>dependiendo de la polaridad del compuesto a analizar. En el </a:t>
            </a:r>
            <a:r>
              <a:rPr lang="es-ES" sz="1800" b="0" dirty="0" smtClean="0"/>
              <a:t>caso de </a:t>
            </a:r>
            <a:r>
              <a:rPr lang="es-ES" sz="1800" b="0" dirty="0"/>
              <a:t>compuestos apolares se suele preparar una </a:t>
            </a:r>
            <a:r>
              <a:rPr lang="es-ES" sz="1800" b="0" dirty="0" err="1"/>
              <a:t>emulsion</a:t>
            </a:r>
            <a:r>
              <a:rPr lang="es-ES" sz="1800" b="0" dirty="0"/>
              <a:t> del solido en </a:t>
            </a:r>
            <a:r>
              <a:rPr lang="es-ES" sz="1800" b="0" dirty="0" err="1"/>
              <a:t>nujol</a:t>
            </a:r>
            <a:r>
              <a:rPr lang="es-ES" sz="1800" b="0" dirty="0"/>
              <a:t> (hidrocarburo) que </a:t>
            </a:r>
            <a:r>
              <a:rPr lang="es-ES" sz="1800" b="0" dirty="0" smtClean="0"/>
              <a:t>se </a:t>
            </a:r>
            <a:r>
              <a:rPr lang="es-ES" sz="1800" b="0" dirty="0" err="1" smtClean="0"/>
              <a:t>situa</a:t>
            </a:r>
            <a:r>
              <a:rPr lang="es-ES" sz="1800" b="0" dirty="0" smtClean="0"/>
              <a:t> </a:t>
            </a:r>
            <a:r>
              <a:rPr lang="es-ES" sz="1800" b="0" dirty="0"/>
              <a:t>entre las dos placas de cloruro </a:t>
            </a:r>
            <a:r>
              <a:rPr lang="es-ES" sz="1800" b="0" dirty="0" err="1"/>
              <a:t>sodico</a:t>
            </a:r>
            <a:r>
              <a:rPr lang="es-ES" sz="1800" b="0" dirty="0" smtClean="0"/>
              <a:t>.</a:t>
            </a:r>
          </a:p>
          <a:p>
            <a:pPr algn="just"/>
            <a:r>
              <a:rPr lang="es-ES" sz="1800" b="0" dirty="0"/>
              <a:t>Si </a:t>
            </a:r>
            <a:r>
              <a:rPr lang="es-ES" sz="1800" b="0" dirty="0" smtClean="0"/>
              <a:t>la polaridad </a:t>
            </a:r>
            <a:r>
              <a:rPr lang="es-ES" sz="1800" b="0" dirty="0"/>
              <a:t>del compuesto es alta, se prepara una pastilla de bromuro </a:t>
            </a:r>
            <a:r>
              <a:rPr lang="es-ES" sz="1800" b="0" dirty="0" err="1"/>
              <a:t>potasico</a:t>
            </a:r>
            <a:r>
              <a:rPr lang="es-ES" sz="1800" b="0" dirty="0"/>
              <a:t>. </a:t>
            </a:r>
            <a:r>
              <a:rPr lang="es-ES" sz="1800" b="0" dirty="0" err="1"/>
              <a:t>Asi</a:t>
            </a:r>
            <a:r>
              <a:rPr lang="es-ES" sz="1800" b="0" dirty="0"/>
              <a:t>, el solido se </a:t>
            </a:r>
            <a:r>
              <a:rPr lang="es-ES" sz="1800" b="0" dirty="0" smtClean="0"/>
              <a:t>muele con </a:t>
            </a:r>
            <a:r>
              <a:rPr lang="es-ES" sz="1800" b="0" dirty="0"/>
              <a:t>50 a 100 veces su masa de bromuro </a:t>
            </a:r>
            <a:r>
              <a:rPr lang="es-ES" sz="1800" b="0" dirty="0" err="1"/>
              <a:t>potasico</a:t>
            </a:r>
            <a:r>
              <a:rPr lang="es-ES" sz="1800" b="0" dirty="0"/>
              <a:t> anhidro y la mezcla se prensa a </a:t>
            </a:r>
            <a:r>
              <a:rPr lang="es-ES" sz="1800" b="0" dirty="0" err="1"/>
              <a:t>vacio</a:t>
            </a:r>
            <a:r>
              <a:rPr lang="es-ES" sz="1800" b="0" dirty="0"/>
              <a:t>. Tras </a:t>
            </a:r>
            <a:r>
              <a:rPr lang="es-ES" sz="1800" b="0" dirty="0" smtClean="0"/>
              <a:t>este proceso </a:t>
            </a:r>
            <a:r>
              <a:rPr lang="es-ES" sz="1800" b="0" dirty="0"/>
              <a:t>se forma de un </a:t>
            </a:r>
            <a:r>
              <a:rPr lang="es-ES" sz="1800" b="0" dirty="0" smtClean="0"/>
              <a:t>pequeño </a:t>
            </a:r>
            <a:r>
              <a:rPr lang="es-ES" sz="1800" b="0" dirty="0"/>
              <a:t>disco transparente que se coloca directamente en el </a:t>
            </a:r>
            <a:r>
              <a:rPr lang="es-ES" sz="1800" b="0" dirty="0" err="1"/>
              <a:t>portamuestras</a:t>
            </a:r>
            <a:r>
              <a:rPr lang="es-ES" sz="1800" b="0" dirty="0"/>
              <a:t>.</a:t>
            </a:r>
            <a:endParaRPr lang="es-ES" sz="1800" dirty="0"/>
          </a:p>
        </p:txBody>
      </p:sp>
    </p:spTree>
    <p:extLst>
      <p:ext uri="{BB962C8B-B14F-4D97-AF65-F5344CB8AC3E}">
        <p14:creationId xmlns:p14="http://schemas.microsoft.com/office/powerpoint/2010/main" val="23246887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1628800"/>
            <a:ext cx="7848872" cy="3477875"/>
          </a:xfrm>
          <a:prstGeom prst="rect">
            <a:avLst/>
          </a:prstGeom>
        </p:spPr>
        <p:txBody>
          <a:bodyPr wrap="square">
            <a:spAutoFit/>
          </a:bodyPr>
          <a:lstStyle/>
          <a:p>
            <a:pPr algn="just"/>
            <a:r>
              <a:rPr lang="es-MX" sz="2000" dirty="0" smtClean="0"/>
              <a:t>La pintura a base de nopal </a:t>
            </a:r>
            <a:r>
              <a:rPr lang="es-MX" sz="2000" dirty="0" smtClean="0"/>
              <a:t>es una nueva tecnología que permite a la tradición cultural campesina, emplearse en la pinta de  cercas, graneros, casas, escuelas, muros establos, gallineros, conejeras y casas. Funciona también como </a:t>
            </a:r>
            <a:r>
              <a:rPr lang="es-MX" sz="2000" dirty="0" smtClean="0"/>
              <a:t>germicida </a:t>
            </a:r>
            <a:r>
              <a:rPr lang="es-MX" sz="2000" dirty="0" smtClean="0"/>
              <a:t>y desinfectante ya que tapa guaridas de insectos o bacterias; actualmente se rescata por lo económico de sus ingredientes, su durabilidad y porque no contiene ningún compuesto químico (plomo) que dañe la salud. Se puede aplicar en interiores y exteriores ya que los ingredientes permiten que los muros dejen entrar y salir el aire a través de ellos.</a:t>
            </a:r>
            <a:endParaRPr lang="es-MX" sz="2000" dirty="0"/>
          </a:p>
        </p:txBody>
      </p:sp>
    </p:spTree>
    <p:extLst>
      <p:ext uri="{BB962C8B-B14F-4D97-AF65-F5344CB8AC3E}">
        <p14:creationId xmlns:p14="http://schemas.microsoft.com/office/powerpoint/2010/main" val="3746522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Aplicaciones</a:t>
            </a:r>
            <a:endParaRPr lang="es-ES" dirty="0"/>
          </a:p>
        </p:txBody>
      </p:sp>
      <p:sp>
        <p:nvSpPr>
          <p:cNvPr id="3" name="2 Marcador de contenido"/>
          <p:cNvSpPr>
            <a:spLocks noGrp="1"/>
          </p:cNvSpPr>
          <p:nvPr>
            <p:ph idx="1"/>
          </p:nvPr>
        </p:nvSpPr>
        <p:spPr/>
        <p:txBody>
          <a:bodyPr>
            <a:normAutofit/>
          </a:bodyPr>
          <a:lstStyle/>
          <a:p>
            <a:pPr algn="just">
              <a:lnSpc>
                <a:spcPct val="90000"/>
              </a:lnSpc>
              <a:spcBef>
                <a:spcPct val="50000"/>
              </a:spcBef>
              <a:buClr>
                <a:srgbClr val="5F5F5F"/>
              </a:buClr>
              <a:defRPr/>
            </a:pPr>
            <a:r>
              <a:rPr lang="en-US" sz="2800" b="0" dirty="0">
                <a:solidFill>
                  <a:schemeClr val="tx2"/>
                </a:solidFill>
                <a:latin typeface="Verdana Ref" pitchFamily="34" charset="0"/>
              </a:rPr>
              <a:t>La </a:t>
            </a:r>
            <a:r>
              <a:rPr lang="en-US" sz="2800" b="0" dirty="0" err="1">
                <a:solidFill>
                  <a:schemeClr val="tx2"/>
                </a:solidFill>
                <a:latin typeface="Verdana Ref" pitchFamily="34" charset="0"/>
              </a:rPr>
              <a:t>absorción</a:t>
            </a:r>
            <a:r>
              <a:rPr lang="en-US" sz="2800" b="0" dirty="0">
                <a:solidFill>
                  <a:schemeClr val="tx2"/>
                </a:solidFill>
                <a:latin typeface="Verdana Ref" pitchFamily="34" charset="0"/>
              </a:rPr>
              <a:t> de </a:t>
            </a:r>
            <a:r>
              <a:rPr lang="en-US" sz="2800" b="0" dirty="0" err="1">
                <a:solidFill>
                  <a:schemeClr val="tx2"/>
                </a:solidFill>
                <a:latin typeface="Verdana Ref" pitchFamily="34" charset="0"/>
              </a:rPr>
              <a:t>radiación</a:t>
            </a:r>
            <a:r>
              <a:rPr lang="en-US" sz="2800" b="0" dirty="0">
                <a:solidFill>
                  <a:schemeClr val="tx2"/>
                </a:solidFill>
                <a:latin typeface="Verdana Ref" pitchFamily="34" charset="0"/>
              </a:rPr>
              <a:t> </a:t>
            </a:r>
            <a:r>
              <a:rPr lang="en-US" sz="2800" b="0" dirty="0" err="1">
                <a:solidFill>
                  <a:schemeClr val="tx2"/>
                </a:solidFill>
                <a:latin typeface="Verdana Ref" pitchFamily="34" charset="0"/>
              </a:rPr>
              <a:t>en</a:t>
            </a:r>
            <a:r>
              <a:rPr lang="en-US" sz="2800" b="0" dirty="0">
                <a:solidFill>
                  <a:schemeClr val="tx2"/>
                </a:solidFill>
                <a:latin typeface="Verdana Ref" pitchFamily="34" charset="0"/>
              </a:rPr>
              <a:t> la </a:t>
            </a:r>
            <a:r>
              <a:rPr lang="en-US" sz="2800" b="0" dirty="0" err="1">
                <a:solidFill>
                  <a:schemeClr val="tx2"/>
                </a:solidFill>
                <a:latin typeface="Verdana Ref" pitchFamily="34" charset="0"/>
              </a:rPr>
              <a:t>región</a:t>
            </a:r>
            <a:r>
              <a:rPr lang="en-US" sz="2800" b="0" dirty="0">
                <a:solidFill>
                  <a:schemeClr val="tx2"/>
                </a:solidFill>
                <a:latin typeface="Verdana Ref" pitchFamily="34" charset="0"/>
              </a:rPr>
              <a:t> del </a:t>
            </a:r>
            <a:r>
              <a:rPr lang="en-US" sz="2800" b="0" dirty="0" err="1">
                <a:solidFill>
                  <a:schemeClr val="tx2"/>
                </a:solidFill>
                <a:latin typeface="Verdana Ref" pitchFamily="34" charset="0"/>
              </a:rPr>
              <a:t>infrarrojo</a:t>
            </a:r>
            <a:r>
              <a:rPr lang="en-US" sz="2800" b="0" dirty="0">
                <a:solidFill>
                  <a:schemeClr val="tx2"/>
                </a:solidFill>
                <a:latin typeface="Verdana Ref" pitchFamily="34" charset="0"/>
              </a:rPr>
              <a:t>, </a:t>
            </a:r>
            <a:r>
              <a:rPr lang="en-US" sz="2800" b="0" dirty="0">
                <a:solidFill>
                  <a:srgbClr val="3333CC"/>
                </a:solidFill>
                <a:latin typeface="Verdana Ref" pitchFamily="34" charset="0"/>
              </a:rPr>
              <a:t>I.R.</a:t>
            </a:r>
            <a:r>
              <a:rPr lang="en-US" sz="2800" b="0" dirty="0">
                <a:solidFill>
                  <a:schemeClr val="tx2"/>
                </a:solidFill>
                <a:latin typeface="Verdana Ref" pitchFamily="34" charset="0"/>
              </a:rPr>
              <a:t>  </a:t>
            </a:r>
            <a:r>
              <a:rPr lang="en-US" sz="2800" b="0" dirty="0" err="1">
                <a:solidFill>
                  <a:schemeClr val="tx2"/>
                </a:solidFill>
                <a:latin typeface="Verdana Ref" pitchFamily="34" charset="0"/>
              </a:rPr>
              <a:t>permite</a:t>
            </a:r>
            <a:r>
              <a:rPr lang="en-US" sz="2800" b="0" dirty="0">
                <a:solidFill>
                  <a:schemeClr val="tx2"/>
                </a:solidFill>
                <a:latin typeface="Verdana Ref" pitchFamily="34" charset="0"/>
              </a:rPr>
              <a:t> </a:t>
            </a:r>
            <a:r>
              <a:rPr lang="en-US" sz="2800" b="0" dirty="0" err="1">
                <a:solidFill>
                  <a:schemeClr val="tx2"/>
                </a:solidFill>
                <a:latin typeface="Verdana Ref" pitchFamily="34" charset="0"/>
              </a:rPr>
              <a:t>identificar</a:t>
            </a:r>
            <a:r>
              <a:rPr lang="en-US" sz="2800" b="0" dirty="0">
                <a:solidFill>
                  <a:schemeClr val="tx2"/>
                </a:solidFill>
                <a:latin typeface="Verdana Ref" pitchFamily="34" charset="0"/>
              </a:rPr>
              <a:t> </a:t>
            </a:r>
            <a:r>
              <a:rPr lang="en-US" sz="2800" b="0" dirty="0" err="1">
                <a:solidFill>
                  <a:schemeClr val="tx2"/>
                </a:solidFill>
                <a:latin typeface="Verdana Ref" pitchFamily="34" charset="0"/>
              </a:rPr>
              <a:t>grupos</a:t>
            </a:r>
            <a:r>
              <a:rPr lang="en-US" sz="2800" b="0" dirty="0">
                <a:solidFill>
                  <a:schemeClr val="tx2"/>
                </a:solidFill>
                <a:latin typeface="Verdana Ref" pitchFamily="34" charset="0"/>
              </a:rPr>
              <a:t> </a:t>
            </a:r>
            <a:r>
              <a:rPr lang="en-US" sz="2800" b="0" dirty="0" err="1">
                <a:solidFill>
                  <a:schemeClr val="tx2"/>
                </a:solidFill>
                <a:latin typeface="Verdana Ref" pitchFamily="34" charset="0"/>
              </a:rPr>
              <a:t>funcionales</a:t>
            </a:r>
            <a:r>
              <a:rPr lang="en-US" sz="2800" b="0" dirty="0">
                <a:solidFill>
                  <a:schemeClr val="tx2"/>
                </a:solidFill>
                <a:latin typeface="Verdana Ref" pitchFamily="34" charset="0"/>
              </a:rPr>
              <a:t>.</a:t>
            </a:r>
          </a:p>
          <a:p>
            <a:pPr algn="just">
              <a:lnSpc>
                <a:spcPct val="90000"/>
              </a:lnSpc>
              <a:spcBef>
                <a:spcPct val="50000"/>
              </a:spcBef>
              <a:buClr>
                <a:srgbClr val="5F5F5F"/>
              </a:buClr>
              <a:defRPr/>
            </a:pPr>
            <a:endParaRPr lang="en-US" sz="2800" b="0" dirty="0">
              <a:solidFill>
                <a:schemeClr val="tx2"/>
              </a:solidFill>
              <a:latin typeface="Verdana Ref" pitchFamily="34" charset="0"/>
            </a:endParaRPr>
          </a:p>
          <a:p>
            <a:pPr algn="just">
              <a:lnSpc>
                <a:spcPct val="90000"/>
              </a:lnSpc>
              <a:spcBef>
                <a:spcPct val="50000"/>
              </a:spcBef>
              <a:buClr>
                <a:srgbClr val="5F5F5F"/>
              </a:buClr>
              <a:defRPr/>
            </a:pPr>
            <a:r>
              <a:rPr lang="en-US" sz="2800" b="0" dirty="0" err="1">
                <a:latin typeface="Verdana Ref" pitchFamily="34" charset="0"/>
              </a:rPr>
              <a:t>Proporciona</a:t>
            </a:r>
            <a:r>
              <a:rPr lang="en-US" sz="2800" b="0" dirty="0">
                <a:latin typeface="Verdana Ref" pitchFamily="34" charset="0"/>
              </a:rPr>
              <a:t> </a:t>
            </a:r>
            <a:r>
              <a:rPr lang="en-US" sz="2800" b="0" dirty="0" err="1">
                <a:latin typeface="Verdana Ref" pitchFamily="34" charset="0"/>
              </a:rPr>
              <a:t>información</a:t>
            </a:r>
            <a:r>
              <a:rPr lang="en-US" sz="2800" b="0" dirty="0">
                <a:latin typeface="Verdana Ref" pitchFamily="34" charset="0"/>
              </a:rPr>
              <a:t> </a:t>
            </a:r>
            <a:r>
              <a:rPr lang="en-US" sz="2800" b="0" dirty="0" err="1">
                <a:latin typeface="Verdana Ref" pitchFamily="34" charset="0"/>
              </a:rPr>
              <a:t>acerca</a:t>
            </a:r>
            <a:r>
              <a:rPr lang="en-US" sz="2800" b="0" dirty="0">
                <a:latin typeface="Verdana Ref" pitchFamily="34" charset="0"/>
              </a:rPr>
              <a:t> de la </a:t>
            </a:r>
            <a:r>
              <a:rPr lang="en-US" sz="2800" b="0" dirty="0" err="1">
                <a:latin typeface="Verdana Ref" pitchFamily="34" charset="0"/>
              </a:rPr>
              <a:t>naturaleza</a:t>
            </a:r>
            <a:r>
              <a:rPr lang="en-US" sz="2800" b="0" dirty="0">
                <a:latin typeface="Verdana Ref" pitchFamily="34" charset="0"/>
              </a:rPr>
              <a:t> de </a:t>
            </a:r>
            <a:r>
              <a:rPr lang="en-US" sz="2800" b="0" dirty="0" err="1">
                <a:latin typeface="Verdana Ref" pitchFamily="34" charset="0"/>
              </a:rPr>
              <a:t>los</a:t>
            </a:r>
            <a:r>
              <a:rPr lang="en-US" sz="2800" b="0" dirty="0">
                <a:latin typeface="Verdana Ref" pitchFamily="34" charset="0"/>
              </a:rPr>
              <a:t> </a:t>
            </a:r>
            <a:r>
              <a:rPr lang="en-US" sz="2800" b="0" dirty="0" err="1">
                <a:latin typeface="Verdana Ref" pitchFamily="34" charset="0"/>
              </a:rPr>
              <a:t>compuestos</a:t>
            </a:r>
            <a:r>
              <a:rPr lang="en-US" sz="2800" b="0" dirty="0">
                <a:latin typeface="Verdana Ref" pitchFamily="34" charset="0"/>
              </a:rPr>
              <a:t> y de </a:t>
            </a:r>
            <a:r>
              <a:rPr lang="en-US" sz="2800" b="0" dirty="0" err="1">
                <a:latin typeface="Verdana Ref" pitchFamily="34" charset="0"/>
              </a:rPr>
              <a:t>su</a:t>
            </a:r>
            <a:r>
              <a:rPr lang="en-US" sz="2800" b="0" dirty="0">
                <a:latin typeface="Verdana Ref" pitchFamily="34" charset="0"/>
              </a:rPr>
              <a:t> </a:t>
            </a:r>
            <a:r>
              <a:rPr lang="en-US" sz="2800" b="0" dirty="0" err="1">
                <a:latin typeface="Verdana Ref" pitchFamily="34" charset="0"/>
              </a:rPr>
              <a:t>composición</a:t>
            </a:r>
            <a:r>
              <a:rPr lang="en-US" sz="2800" b="0" dirty="0">
                <a:latin typeface="Verdana Ref" pitchFamily="34" charset="0"/>
              </a:rPr>
              <a:t>.   </a:t>
            </a:r>
          </a:p>
          <a:p>
            <a:endParaRPr lang="es-ES" sz="2800" b="0" dirty="0"/>
          </a:p>
        </p:txBody>
      </p:sp>
    </p:spTree>
    <p:extLst>
      <p:ext uri="{BB962C8B-B14F-4D97-AF65-F5344CB8AC3E}">
        <p14:creationId xmlns:p14="http://schemas.microsoft.com/office/powerpoint/2010/main" val="25598401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640" y="5013176"/>
            <a:ext cx="7024744" cy="1143000"/>
          </a:xfrm>
        </p:spPr>
        <p:txBody>
          <a:bodyPr>
            <a:normAutofit fontScale="90000"/>
          </a:bodyPr>
          <a:lstStyle/>
          <a:p>
            <a:r>
              <a:rPr lang="es-ES_tradnl" dirty="0" smtClean="0"/>
              <a:t>Desarrollo Experimental</a:t>
            </a:r>
            <a:br>
              <a:rPr lang="es-ES_tradnl" dirty="0" smtClean="0"/>
            </a:br>
            <a:endParaRPr lang="es-ES" dirty="0"/>
          </a:p>
        </p:txBody>
      </p:sp>
      <p:sp>
        <p:nvSpPr>
          <p:cNvPr id="3" name="2 Marcador de contenido"/>
          <p:cNvSpPr>
            <a:spLocks noGrp="1"/>
          </p:cNvSpPr>
          <p:nvPr>
            <p:ph idx="1"/>
          </p:nvPr>
        </p:nvSpPr>
        <p:spPr/>
        <p:txBody>
          <a:bodyPr/>
          <a:lstStyle/>
          <a:p>
            <a:endParaRPr lang="es-ES" dirty="0"/>
          </a:p>
        </p:txBody>
      </p:sp>
    </p:spTree>
    <p:extLst>
      <p:ext uri="{BB962C8B-B14F-4D97-AF65-F5344CB8AC3E}">
        <p14:creationId xmlns:p14="http://schemas.microsoft.com/office/powerpoint/2010/main" val="8685074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Muestra</a:t>
            </a:r>
            <a:endParaRPr lang="es-ES" dirty="0"/>
          </a:p>
        </p:txBody>
      </p:sp>
      <p:sp>
        <p:nvSpPr>
          <p:cNvPr id="3" name="2 Marcador de contenido"/>
          <p:cNvSpPr>
            <a:spLocks noGrp="1"/>
          </p:cNvSpPr>
          <p:nvPr>
            <p:ph idx="1"/>
          </p:nvPr>
        </p:nvSpPr>
        <p:spPr/>
        <p:txBody>
          <a:bodyPr>
            <a:normAutofit/>
          </a:bodyPr>
          <a:lstStyle/>
          <a:p>
            <a:r>
              <a:rPr lang="es-ES_tradnl" dirty="0" smtClean="0"/>
              <a:t>Se llevó a cabo la </a:t>
            </a:r>
            <a:r>
              <a:rPr lang="es-ES_tradnl" dirty="0" err="1" smtClean="0"/>
              <a:t>espectroscopía</a:t>
            </a:r>
            <a:r>
              <a:rPr lang="es-ES_tradnl" dirty="0" smtClean="0"/>
              <a:t> IR de la materia prima de la pintura a base de nopal:</a:t>
            </a:r>
          </a:p>
          <a:p>
            <a:r>
              <a:rPr lang="es-ES_tradnl" dirty="0" smtClean="0"/>
              <a:t>Cal</a:t>
            </a:r>
          </a:p>
          <a:p>
            <a:r>
              <a:rPr lang="es-ES_tradnl" dirty="0" smtClean="0"/>
              <a:t>Cemento</a:t>
            </a:r>
          </a:p>
          <a:p>
            <a:r>
              <a:rPr lang="es-ES_tradnl" dirty="0" smtClean="0"/>
              <a:t>Pintura-colorante</a:t>
            </a:r>
          </a:p>
          <a:p>
            <a:r>
              <a:rPr lang="es-ES_tradnl" dirty="0" smtClean="0"/>
              <a:t>Baba de nopal</a:t>
            </a:r>
          </a:p>
          <a:p>
            <a:r>
              <a:rPr lang="es-ES_tradnl" dirty="0" smtClean="0"/>
              <a:t>Pintura</a:t>
            </a:r>
          </a:p>
          <a:p>
            <a:endParaRPr lang="es-ES_tradnl" dirty="0"/>
          </a:p>
          <a:p>
            <a:endParaRPr lang="es-ES" dirty="0"/>
          </a:p>
        </p:txBody>
      </p:sp>
    </p:spTree>
    <p:extLst>
      <p:ext uri="{BB962C8B-B14F-4D97-AF65-F5344CB8AC3E}">
        <p14:creationId xmlns:p14="http://schemas.microsoft.com/office/powerpoint/2010/main" val="2316840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dirty="0" smtClean="0"/>
              <a:t>IR respecto al tipo de muestra</a:t>
            </a:r>
            <a:endParaRPr lang="es-ES" dirty="0"/>
          </a:p>
        </p:txBody>
      </p:sp>
      <p:sp>
        <p:nvSpPr>
          <p:cNvPr id="3" name="2 Marcador de contenido"/>
          <p:cNvSpPr>
            <a:spLocks noGrp="1"/>
          </p:cNvSpPr>
          <p:nvPr>
            <p:ph idx="1"/>
          </p:nvPr>
        </p:nvSpPr>
        <p:spPr/>
        <p:txBody>
          <a:bodyPr/>
          <a:lstStyle/>
          <a:p>
            <a:r>
              <a:rPr lang="es-ES_tradnl" dirty="0"/>
              <a:t>Se utilizó </a:t>
            </a:r>
            <a:r>
              <a:rPr lang="es-ES_tradnl" dirty="0" smtClean="0"/>
              <a:t>IR</a:t>
            </a:r>
          </a:p>
          <a:p>
            <a:pPr lvl="1"/>
            <a:r>
              <a:rPr lang="es-ES_tradnl" dirty="0" smtClean="0"/>
              <a:t>De sólido</a:t>
            </a:r>
          </a:p>
          <a:p>
            <a:pPr lvl="1"/>
            <a:r>
              <a:rPr lang="es-ES_tradnl" dirty="0" smtClean="0"/>
              <a:t>Dé líquido</a:t>
            </a:r>
          </a:p>
          <a:p>
            <a:pPr marL="0" lvl="1" indent="0">
              <a:buNone/>
              <a:tabLst>
                <a:tab pos="0" algn="l"/>
              </a:tabLst>
            </a:pPr>
            <a:endParaRPr lang="es-ES_tradnl" dirty="0" smtClean="0"/>
          </a:p>
          <a:p>
            <a:pPr marL="0" lvl="1" indent="0">
              <a:buNone/>
              <a:tabLst>
                <a:tab pos="0" algn="l"/>
              </a:tabLst>
            </a:pPr>
            <a:r>
              <a:rPr lang="es-ES_tradnl" dirty="0" smtClean="0"/>
              <a:t> </a:t>
            </a:r>
            <a:endParaRPr lang="es-ES_tradnl" dirty="0"/>
          </a:p>
          <a:p>
            <a:endParaRPr lang="es-ES" dirty="0"/>
          </a:p>
        </p:txBody>
      </p:sp>
    </p:spTree>
    <p:extLst>
      <p:ext uri="{BB962C8B-B14F-4D97-AF65-F5344CB8AC3E}">
        <p14:creationId xmlns:p14="http://schemas.microsoft.com/office/powerpoint/2010/main" val="6102266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IR para muestra sólida</a:t>
            </a:r>
            <a:endParaRPr lang="es-ES" dirty="0"/>
          </a:p>
        </p:txBody>
      </p:sp>
      <p:sp>
        <p:nvSpPr>
          <p:cNvPr id="3" name="2 Marcador de contenido"/>
          <p:cNvSpPr>
            <a:spLocks noGrp="1"/>
          </p:cNvSpPr>
          <p:nvPr>
            <p:ph idx="1"/>
          </p:nvPr>
        </p:nvSpPr>
        <p:spPr/>
        <p:txBody>
          <a:bodyPr>
            <a:normAutofit fontScale="92500" lnSpcReduction="10000"/>
          </a:bodyPr>
          <a:lstStyle/>
          <a:p>
            <a:r>
              <a:rPr lang="es-ES_tradnl" dirty="0" smtClean="0"/>
              <a:t>Se utilizó el programa </a:t>
            </a:r>
            <a:r>
              <a:rPr lang="es-ES_tradnl" dirty="0" err="1" smtClean="0"/>
              <a:t>Merlin</a:t>
            </a:r>
            <a:r>
              <a:rPr lang="es-ES_tradnl" dirty="0" smtClean="0"/>
              <a:t> </a:t>
            </a:r>
            <a:r>
              <a:rPr lang="es-ES_tradnl" dirty="0" err="1" smtClean="0"/>
              <a:t>My</a:t>
            </a:r>
            <a:r>
              <a:rPr lang="es-ES_tradnl" dirty="0" smtClean="0"/>
              <a:t> </a:t>
            </a:r>
            <a:r>
              <a:rPr lang="es-ES_tradnl" dirty="0" err="1" smtClean="0"/>
              <a:t>Space</a:t>
            </a:r>
            <a:r>
              <a:rPr lang="es-ES_tradnl" dirty="0" smtClean="0"/>
              <a:t> para llevar a cabo el análisis, los experimentos se llevaron a cabo a 20ºC , se utilizó KBr para la realización de la pastilla.</a:t>
            </a:r>
          </a:p>
          <a:p>
            <a:endParaRPr lang="es-ES_tradnl" dirty="0"/>
          </a:p>
          <a:p>
            <a:r>
              <a:rPr lang="es-ES_tradnl" dirty="0" smtClean="0"/>
              <a:t>Antes de introducir la muestra al IR, se hizo una determinación fondo para eliminar el ruido del medio ambiente, posteriormente se llevó a cabo el experimento mediante 32 </a:t>
            </a:r>
            <a:r>
              <a:rPr lang="es-ES_tradnl" dirty="0" err="1" smtClean="0"/>
              <a:t>Scans</a:t>
            </a:r>
            <a:endParaRPr lang="es-ES" dirty="0"/>
          </a:p>
        </p:txBody>
      </p:sp>
    </p:spTree>
    <p:extLst>
      <p:ext uri="{BB962C8B-B14F-4D97-AF65-F5344CB8AC3E}">
        <p14:creationId xmlns:p14="http://schemas.microsoft.com/office/powerpoint/2010/main" val="2602797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548680"/>
            <a:ext cx="7024744" cy="1143000"/>
          </a:xfrm>
        </p:spPr>
        <p:txBody>
          <a:bodyPr/>
          <a:lstStyle/>
          <a:p>
            <a:r>
              <a:rPr lang="es-ES_tradnl" dirty="0" smtClean="0"/>
              <a:t>Cemento, colorante y cal</a:t>
            </a:r>
            <a:endParaRPr lang="es-ES" dirty="0"/>
          </a:p>
        </p:txBody>
      </p:sp>
      <p:sp>
        <p:nvSpPr>
          <p:cNvPr id="3" name="2 Marcador de contenido"/>
          <p:cNvSpPr>
            <a:spLocks noGrp="1"/>
          </p:cNvSpPr>
          <p:nvPr>
            <p:ph idx="1"/>
          </p:nvPr>
        </p:nvSpPr>
        <p:spPr>
          <a:xfrm>
            <a:off x="755576" y="1628800"/>
            <a:ext cx="6777317" cy="3508977"/>
          </a:xfrm>
        </p:spPr>
        <p:txBody>
          <a:bodyPr/>
          <a:lstStyle/>
          <a:p>
            <a:pPr marL="68580" indent="0">
              <a:buNone/>
            </a:pPr>
            <a:r>
              <a:rPr lang="es-ES_tradnl" dirty="0" smtClean="0"/>
              <a:t>Descripción:</a:t>
            </a:r>
          </a:p>
          <a:p>
            <a:pPr marL="68580" indent="0">
              <a:buNone/>
            </a:pPr>
            <a:endParaRPr lang="es-ES_tradnl" dirty="0"/>
          </a:p>
          <a:p>
            <a:pPr marL="68580" indent="0">
              <a:buNone/>
            </a:pPr>
            <a:r>
              <a:rPr lang="es-ES_tradnl" dirty="0" smtClean="0"/>
              <a:t>Cemento blanco marca “Cruz Azul”</a:t>
            </a:r>
          </a:p>
          <a:p>
            <a:pPr marL="68580" indent="0">
              <a:buNone/>
            </a:pPr>
            <a:r>
              <a:rPr lang="es-ES_tradnl" dirty="0"/>
              <a:t>Colorante Rosa, marca “el abuelito</a:t>
            </a:r>
            <a:r>
              <a:rPr lang="es-ES_tradnl" dirty="0" smtClean="0"/>
              <a:t>”</a:t>
            </a:r>
          </a:p>
          <a:p>
            <a:pPr marL="68580" indent="0">
              <a:buNone/>
            </a:pPr>
            <a:r>
              <a:rPr lang="es-ES_tradnl" dirty="0"/>
              <a:t>Cal marca “ Cruz azul”</a:t>
            </a:r>
            <a:endParaRPr lang="es-ES" dirty="0"/>
          </a:p>
          <a:p>
            <a:pPr marL="68580" indent="0">
              <a:buNone/>
            </a:pPr>
            <a:endParaRPr lang="es-ES" dirty="0"/>
          </a:p>
          <a:p>
            <a:pPr marL="68580" indent="0">
              <a:buNone/>
            </a:pPr>
            <a:endParaRPr lang="es-ES" dirty="0"/>
          </a:p>
        </p:txBody>
      </p:sp>
    </p:spTree>
    <p:extLst>
      <p:ext uri="{BB962C8B-B14F-4D97-AF65-F5344CB8AC3E}">
        <p14:creationId xmlns:p14="http://schemas.microsoft.com/office/powerpoint/2010/main" val="30663106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75254" y="5013176"/>
            <a:ext cx="7024744" cy="1143000"/>
          </a:xfrm>
        </p:spPr>
        <p:txBody>
          <a:bodyPr/>
          <a:lstStyle/>
          <a:p>
            <a:r>
              <a:rPr lang="es-ES_tradnl" dirty="0" smtClean="0"/>
              <a:t>Preparación de la muestra</a:t>
            </a:r>
            <a:endParaRPr lang="es-ES" dirty="0"/>
          </a:p>
        </p:txBody>
      </p:sp>
    </p:spTree>
    <p:extLst>
      <p:ext uri="{BB962C8B-B14F-4D97-AF65-F5344CB8AC3E}">
        <p14:creationId xmlns:p14="http://schemas.microsoft.com/office/powerpoint/2010/main" val="3250367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51140" y="1916832"/>
            <a:ext cx="8441734" cy="3416320"/>
          </a:xfrm>
          <a:prstGeom prst="rect">
            <a:avLst/>
          </a:prstGeom>
          <a:noFill/>
        </p:spPr>
        <p:txBody>
          <a:bodyPr wrap="none" lIns="91440" tIns="45720" rIns="91440" bIns="45720">
            <a:spAutoFit/>
          </a:bodyPr>
          <a:lstStyle/>
          <a:p>
            <a:pPr algn="ctr"/>
            <a:r>
              <a:rPr lang="es-E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Trituración de la muestra</a:t>
            </a:r>
            <a:endParaRPr lang="es-E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_tradnl"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Para obtener una </a:t>
            </a:r>
            <a:r>
              <a:rPr lang="es-ES_tradnl" sz="54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una</a:t>
            </a:r>
            <a:endParaRPr lang="es-ES_tradnl"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_tradnl"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Mezcla homogénea</a:t>
            </a:r>
          </a:p>
          <a:p>
            <a:pPr algn="ctr"/>
            <a:r>
              <a:rPr lang="es-ES_tradnl"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Muestra-KBr</a:t>
            </a:r>
            <a:endParaRPr lang="es-E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48571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DCIM\Camera\20151106_16434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044745" y="915543"/>
            <a:ext cx="6858001" cy="4988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1360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987824" y="4077072"/>
            <a:ext cx="5161990" cy="1754326"/>
          </a:xfrm>
          <a:prstGeom prst="rect">
            <a:avLst/>
          </a:prstGeom>
          <a:noFill/>
        </p:spPr>
        <p:txBody>
          <a:bodyPr wrap="none" lIns="91440" tIns="45720" rIns="91440" bIns="45720">
            <a:spAutoFit/>
          </a:bodyPr>
          <a:lstStyle/>
          <a:p>
            <a:pPr algn="ctr"/>
            <a:r>
              <a:rPr lang="es-E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Realización de</a:t>
            </a:r>
          </a:p>
          <a:p>
            <a:pPr algn="ctr"/>
            <a:r>
              <a:rPr lang="es-E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la pastilla</a:t>
            </a:r>
            <a:endParaRPr lang="es-E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638229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08912" cy="1143000"/>
          </a:xfrm>
        </p:spPr>
        <p:txBody>
          <a:bodyPr>
            <a:normAutofit fontScale="90000"/>
          </a:bodyPr>
          <a:lstStyle/>
          <a:p>
            <a:r>
              <a:rPr lang="es-ES_tradnl" dirty="0"/>
              <a:t>Descripción general del proceso</a:t>
            </a:r>
            <a:endParaRPr lang="es-ES" dirty="0"/>
          </a:p>
        </p:txBody>
      </p:sp>
      <p:sp>
        <p:nvSpPr>
          <p:cNvPr id="3" name="2 Marcador de contenido"/>
          <p:cNvSpPr>
            <a:spLocks noGrp="1"/>
          </p:cNvSpPr>
          <p:nvPr>
            <p:ph idx="1"/>
          </p:nvPr>
        </p:nvSpPr>
        <p:spPr/>
        <p:txBody>
          <a:bodyPr/>
          <a:lstStyle/>
          <a:p>
            <a:r>
              <a:rPr lang="es-ES_tradnl" dirty="0"/>
              <a:t>Para la realización </a:t>
            </a:r>
            <a:r>
              <a:rPr lang="es-ES_tradnl" dirty="0" smtClean="0"/>
              <a:t>de la pintura a base de nopal, </a:t>
            </a:r>
            <a:r>
              <a:rPr lang="es-ES_tradnl" dirty="0"/>
              <a:t>se realizará un esquema general.</a:t>
            </a:r>
          </a:p>
          <a:p>
            <a:endParaRPr lang="es-ES_tradnl" dirty="0"/>
          </a:p>
          <a:p>
            <a:r>
              <a:rPr lang="es-ES_tradnl" dirty="0"/>
              <a:t>Fuente: realización por parte del equipo de trabajo</a:t>
            </a:r>
            <a:endParaRPr lang="es-ES" dirty="0"/>
          </a:p>
          <a:p>
            <a:endParaRPr lang="es-ES" dirty="0"/>
          </a:p>
        </p:txBody>
      </p:sp>
    </p:spTree>
    <p:extLst>
      <p:ext uri="{BB962C8B-B14F-4D97-AF65-F5344CB8AC3E}">
        <p14:creationId xmlns:p14="http://schemas.microsoft.com/office/powerpoint/2010/main" val="37749600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2050" name="Picture 2" descr="E:\DCIM\Camera\20151106_1643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635" y="38673"/>
            <a:ext cx="9434712" cy="6819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5402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Revisión de la muestra</a:t>
            </a:r>
            <a:endParaRPr lang="es-ES" dirty="0"/>
          </a:p>
        </p:txBody>
      </p:sp>
      <p:sp>
        <p:nvSpPr>
          <p:cNvPr id="3" name="2 Marcador de contenido"/>
          <p:cNvSpPr>
            <a:spLocks noGrp="1"/>
          </p:cNvSpPr>
          <p:nvPr>
            <p:ph idx="1"/>
          </p:nvPr>
        </p:nvSpPr>
        <p:spPr/>
        <p:txBody>
          <a:bodyPr/>
          <a:lstStyle/>
          <a:p>
            <a:r>
              <a:rPr lang="es-ES_tradnl" dirty="0" smtClean="0"/>
              <a:t>Debe ser homogénea, no se debe observar partes quebradizas</a:t>
            </a:r>
          </a:p>
          <a:p>
            <a:endParaRPr lang="es-ES_tradnl" dirty="0" smtClean="0"/>
          </a:p>
          <a:p>
            <a:r>
              <a:rPr lang="es-ES_tradnl" dirty="0" smtClean="0"/>
              <a:t>La muestra debe permitir el paso de luz tenue</a:t>
            </a:r>
            <a:endParaRPr lang="es-ES" dirty="0"/>
          </a:p>
        </p:txBody>
      </p:sp>
    </p:spTree>
    <p:extLst>
      <p:ext uri="{BB962C8B-B14F-4D97-AF65-F5344CB8AC3E}">
        <p14:creationId xmlns:p14="http://schemas.microsoft.com/office/powerpoint/2010/main" val="33030050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3074" name="Picture 2" descr="E:\DCIM\Camera\20151106_17310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43" y="100964"/>
            <a:ext cx="9171344" cy="6757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935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098" name="Picture 2" descr="E:\DCIM\Camera\20151106_1732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4632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355976" y="5229200"/>
            <a:ext cx="7024744" cy="1143000"/>
          </a:xfrm>
        </p:spPr>
        <p:txBody>
          <a:bodyPr/>
          <a:lstStyle/>
          <a:p>
            <a:r>
              <a:rPr lang="es-ES_tradnl" dirty="0" smtClean="0"/>
              <a:t>IR obtenidos</a:t>
            </a:r>
            <a:endParaRPr lang="es-ES" dirty="0"/>
          </a:p>
        </p:txBody>
      </p:sp>
      <p:sp>
        <p:nvSpPr>
          <p:cNvPr id="3" name="2 Marcador de contenido"/>
          <p:cNvSpPr>
            <a:spLocks noGrp="1"/>
          </p:cNvSpPr>
          <p:nvPr>
            <p:ph idx="1"/>
          </p:nvPr>
        </p:nvSpPr>
        <p:spPr/>
        <p:txBody>
          <a:bodyPr/>
          <a:lstStyle/>
          <a:p>
            <a:endParaRPr lang="es-ES" dirty="0"/>
          </a:p>
        </p:txBody>
      </p:sp>
    </p:spTree>
    <p:extLst>
      <p:ext uri="{BB962C8B-B14F-4D97-AF65-F5344CB8AC3E}">
        <p14:creationId xmlns:p14="http://schemas.microsoft.com/office/powerpoint/2010/main" val="13940629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stretch>
            <a:fillRect/>
          </a:stretch>
        </p:blipFill>
        <p:spPr>
          <a:xfrm>
            <a:off x="0" y="2636912"/>
            <a:ext cx="9144000" cy="3954895"/>
          </a:xfrm>
          <a:prstGeom prst="rect">
            <a:avLst/>
          </a:prstGeom>
        </p:spPr>
      </p:pic>
      <p:sp>
        <p:nvSpPr>
          <p:cNvPr id="5" name="4 Rectángulo"/>
          <p:cNvSpPr/>
          <p:nvPr/>
        </p:nvSpPr>
        <p:spPr>
          <a:xfrm>
            <a:off x="1331640" y="1268760"/>
            <a:ext cx="5908990" cy="923330"/>
          </a:xfrm>
          <a:prstGeom prst="rect">
            <a:avLst/>
          </a:prstGeom>
          <a:noFill/>
        </p:spPr>
        <p:txBody>
          <a:bodyPr wrap="none" lIns="91440" tIns="45720" rIns="91440" bIns="45720">
            <a:spAutoFit/>
          </a:bodyPr>
          <a:lstStyle/>
          <a:p>
            <a:pPr algn="ctr"/>
            <a:r>
              <a:rPr lang="es-E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Cemento blanco</a:t>
            </a:r>
            <a:endParaRPr lang="es-E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2658184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683568" y="764704"/>
            <a:ext cx="5145961" cy="923330"/>
          </a:xfrm>
          <a:prstGeom prst="rect">
            <a:avLst/>
          </a:prstGeom>
          <a:noFill/>
        </p:spPr>
        <p:txBody>
          <a:bodyPr wrap="none" lIns="91440" tIns="45720" rIns="91440" bIns="45720">
            <a:spAutoFit/>
          </a:bodyPr>
          <a:lstStyle/>
          <a:p>
            <a:pPr algn="ctr"/>
            <a:r>
              <a:rPr lang="es-E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Colorante rosa</a:t>
            </a:r>
            <a:endParaRPr lang="es-E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7" name="6 Imagen"/>
          <p:cNvPicPr/>
          <p:nvPr/>
        </p:nvPicPr>
        <p:blipFill>
          <a:blip r:embed="rId2"/>
          <a:stretch>
            <a:fillRect/>
          </a:stretch>
        </p:blipFill>
        <p:spPr>
          <a:xfrm>
            <a:off x="0" y="1988840"/>
            <a:ext cx="9144000" cy="2969548"/>
          </a:xfrm>
          <a:prstGeom prst="rect">
            <a:avLst/>
          </a:prstGeom>
        </p:spPr>
      </p:pic>
      <p:sp>
        <p:nvSpPr>
          <p:cNvPr id="8" name="7 CuadroTexto"/>
          <p:cNvSpPr txBox="1"/>
          <p:nvPr/>
        </p:nvSpPr>
        <p:spPr>
          <a:xfrm>
            <a:off x="683568" y="5211911"/>
            <a:ext cx="7560840" cy="923330"/>
          </a:xfrm>
          <a:prstGeom prst="rect">
            <a:avLst/>
          </a:prstGeom>
          <a:noFill/>
        </p:spPr>
        <p:txBody>
          <a:bodyPr wrap="square" rtlCol="0">
            <a:spAutoFit/>
          </a:bodyPr>
          <a:lstStyle/>
          <a:p>
            <a:r>
              <a:rPr lang="es-ES_tradnl" dirty="0" smtClean="0"/>
              <a:t>Se observa que el desplazamiento de las bandas es por debajo del 0,  así que se necesitará repetir el experimento con una muestra con menor concentración</a:t>
            </a:r>
            <a:endParaRPr lang="es-ES" dirty="0"/>
          </a:p>
        </p:txBody>
      </p:sp>
    </p:spTree>
    <p:extLst>
      <p:ext uri="{BB962C8B-B14F-4D97-AF65-F5344CB8AC3E}">
        <p14:creationId xmlns:p14="http://schemas.microsoft.com/office/powerpoint/2010/main" val="25524337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424936" cy="1143000"/>
          </a:xfrm>
        </p:spPr>
        <p:txBody>
          <a:bodyPr>
            <a:normAutofit fontScale="90000"/>
          </a:bodyPr>
          <a:lstStyle/>
          <a:p>
            <a:r>
              <a:rPr lang="es-ES_tradnl" dirty="0" smtClean="0"/>
              <a:t>Colorante , menor concentración</a:t>
            </a:r>
            <a:endParaRPr lang="es-ES" dirty="0"/>
          </a:p>
        </p:txBody>
      </p:sp>
      <p:pic>
        <p:nvPicPr>
          <p:cNvPr id="3" name="2 Imagen"/>
          <p:cNvPicPr/>
          <p:nvPr/>
        </p:nvPicPr>
        <p:blipFill>
          <a:blip r:embed="rId2"/>
          <a:stretch>
            <a:fillRect/>
          </a:stretch>
        </p:blipFill>
        <p:spPr>
          <a:xfrm>
            <a:off x="12576" y="2132856"/>
            <a:ext cx="9131424" cy="3816424"/>
          </a:xfrm>
          <a:prstGeom prst="rect">
            <a:avLst/>
          </a:prstGeom>
        </p:spPr>
      </p:pic>
    </p:spTree>
    <p:extLst>
      <p:ext uri="{BB962C8B-B14F-4D97-AF65-F5344CB8AC3E}">
        <p14:creationId xmlns:p14="http://schemas.microsoft.com/office/powerpoint/2010/main" val="32193990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27584" y="836712"/>
            <a:ext cx="1348446" cy="923330"/>
          </a:xfrm>
          <a:prstGeom prst="rect">
            <a:avLst/>
          </a:prstGeom>
          <a:noFill/>
        </p:spPr>
        <p:txBody>
          <a:bodyPr wrap="none" lIns="91440" tIns="45720" rIns="91440" bIns="45720">
            <a:spAutoFit/>
          </a:bodyPr>
          <a:lstStyle/>
          <a:p>
            <a:pPr algn="ctr"/>
            <a:r>
              <a:rPr lang="es-E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Cal</a:t>
            </a:r>
            <a:endParaRPr lang="es-E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 name="3 Imagen"/>
          <p:cNvPicPr/>
          <p:nvPr/>
        </p:nvPicPr>
        <p:blipFill>
          <a:blip r:embed="rId2"/>
          <a:stretch>
            <a:fillRect/>
          </a:stretch>
        </p:blipFill>
        <p:spPr>
          <a:xfrm>
            <a:off x="0" y="1830239"/>
            <a:ext cx="9144000" cy="3658889"/>
          </a:xfrm>
          <a:prstGeom prst="rect">
            <a:avLst/>
          </a:prstGeom>
        </p:spPr>
      </p:pic>
    </p:spTree>
    <p:extLst>
      <p:ext uri="{BB962C8B-B14F-4D97-AF65-F5344CB8AC3E}">
        <p14:creationId xmlns:p14="http://schemas.microsoft.com/office/powerpoint/2010/main" val="3589200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4033341348"/>
              </p:ext>
            </p:extLst>
          </p:nvPr>
        </p:nvGraphicFramePr>
        <p:xfrm>
          <a:off x="755576" y="980728"/>
          <a:ext cx="7344816"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3599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_tradnl" dirty="0" smtClean="0"/>
              <a:t>Consideraciones teóricas</a:t>
            </a:r>
            <a:endParaRPr lang="es-ES" dirty="0"/>
          </a:p>
        </p:txBody>
      </p:sp>
      <p:sp>
        <p:nvSpPr>
          <p:cNvPr id="5" name="4 Marcador de contenido"/>
          <p:cNvSpPr>
            <a:spLocks noGrp="1"/>
          </p:cNvSpPr>
          <p:nvPr>
            <p:ph idx="1"/>
          </p:nvPr>
        </p:nvSpPr>
        <p:spPr/>
        <p:txBody>
          <a:bodyPr/>
          <a:lstStyle/>
          <a:p>
            <a:endParaRPr lang="es-ES"/>
          </a:p>
        </p:txBody>
      </p:sp>
    </p:spTree>
    <p:extLst>
      <p:ext uri="{BB962C8B-B14F-4D97-AF65-F5344CB8AC3E}">
        <p14:creationId xmlns:p14="http://schemas.microsoft.com/office/powerpoint/2010/main" val="791828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9" name="Group 5"/>
          <p:cNvGrpSpPr>
            <a:grpSpLocks/>
          </p:cNvGrpSpPr>
          <p:nvPr/>
        </p:nvGrpSpPr>
        <p:grpSpPr bwMode="auto">
          <a:xfrm>
            <a:off x="3131840" y="2209095"/>
            <a:ext cx="2231702" cy="1439540"/>
            <a:chOff x="2790" y="2602"/>
            <a:chExt cx="1423" cy="921"/>
          </a:xfrm>
        </p:grpSpPr>
        <p:cxnSp>
          <p:nvCxnSpPr>
            <p:cNvPr id="7" name="6 Conector recto"/>
            <p:cNvCxnSpPr/>
            <p:nvPr/>
          </p:nvCxnSpPr>
          <p:spPr>
            <a:xfrm>
              <a:off x="2790" y="2700"/>
              <a:ext cx="108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7 Conector recto"/>
            <p:cNvCxnSpPr/>
            <p:nvPr/>
          </p:nvCxnSpPr>
          <p:spPr>
            <a:xfrm>
              <a:off x="2790" y="2880"/>
              <a:ext cx="108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a:off x="2790" y="3330"/>
              <a:ext cx="108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p:nvPr/>
          </p:nvCxnSpPr>
          <p:spPr>
            <a:xfrm rot="5400000" flipH="1" flipV="1">
              <a:off x="2654" y="3016"/>
              <a:ext cx="63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rot="16200000" flipV="1">
              <a:off x="3284" y="3106"/>
              <a:ext cx="458" cy="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465" name="15 CuadroTexto"/>
            <p:cNvSpPr txBox="1">
              <a:spLocks noChangeArrowheads="1"/>
            </p:cNvSpPr>
            <p:nvPr/>
          </p:nvSpPr>
          <p:spPr bwMode="auto">
            <a:xfrm>
              <a:off x="3914" y="2835"/>
              <a:ext cx="29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spcBef>
                  <a:spcPct val="20000"/>
                </a:spcBef>
                <a:buClr>
                  <a:srgbClr val="5F5F5F"/>
                </a:buClr>
                <a:buFont typeface="Wingdings" pitchFamily="2" charset="2"/>
                <a:buChar char="§"/>
                <a:defRPr sz="3200">
                  <a:solidFill>
                    <a:schemeClr val="tx2"/>
                  </a:solidFill>
                  <a:latin typeface="Times New Roman" pitchFamily="18" charset="0"/>
                </a:defRPr>
              </a:lvl1pPr>
              <a:lvl2pPr marL="742950" indent="-285750" algn="ctr">
                <a:spcBef>
                  <a:spcPct val="20000"/>
                </a:spcBef>
                <a:buClr>
                  <a:srgbClr val="5F5F5F"/>
                </a:buClr>
                <a:buFont typeface="Wingdings" pitchFamily="2" charset="2"/>
                <a:buChar char="§"/>
                <a:defRPr sz="1700">
                  <a:solidFill>
                    <a:schemeClr val="tx2"/>
                  </a:solidFill>
                  <a:latin typeface="Times New Roman" pitchFamily="18" charset="0"/>
                </a:defRPr>
              </a:lvl2pPr>
              <a:lvl3pPr marL="1143000" indent="-228600" algn="ctr">
                <a:spcBef>
                  <a:spcPct val="20000"/>
                </a:spcBef>
                <a:buClr>
                  <a:srgbClr val="5F5F5F"/>
                </a:buClr>
                <a:buFont typeface="Wingdings" pitchFamily="2" charset="2"/>
                <a:buChar char="§"/>
                <a:defRPr sz="1600">
                  <a:solidFill>
                    <a:schemeClr val="tx2"/>
                  </a:solidFill>
                  <a:latin typeface="Times New Roman" pitchFamily="18" charset="0"/>
                </a:defRPr>
              </a:lvl3pPr>
              <a:lvl4pPr marL="1600200" indent="-228600" algn="ctr">
                <a:spcBef>
                  <a:spcPct val="20000"/>
                </a:spcBef>
                <a:buClr>
                  <a:srgbClr val="5F5F5F"/>
                </a:buClr>
                <a:buFont typeface="Wingdings" pitchFamily="2" charset="2"/>
                <a:buChar char="§"/>
                <a:defRPr sz="1500">
                  <a:solidFill>
                    <a:schemeClr val="tx2"/>
                  </a:solidFill>
                  <a:latin typeface="Times New Roman" pitchFamily="18" charset="0"/>
                </a:defRPr>
              </a:lvl4pPr>
              <a:lvl5pPr marL="2057400" indent="-228600" algn="ctr">
                <a:spcBef>
                  <a:spcPct val="20000"/>
                </a:spcBef>
                <a:buClr>
                  <a:srgbClr val="5F5F5F"/>
                </a:buClr>
                <a:buFont typeface="Wingdings" pitchFamily="2" charset="2"/>
                <a:buChar char="§"/>
                <a:defRPr sz="1400">
                  <a:solidFill>
                    <a:schemeClr val="tx2"/>
                  </a:solidFill>
                  <a:latin typeface="Times New Roman" pitchFamily="18" charset="0"/>
                </a:defRPr>
              </a:lvl5pPr>
              <a:lvl6pPr marL="2514600" indent="-228600" algn="ctr" eaLnBrk="0" fontAlgn="base" hangingPunct="0">
                <a:spcBef>
                  <a:spcPct val="20000"/>
                </a:spcBef>
                <a:spcAft>
                  <a:spcPct val="0"/>
                </a:spcAft>
                <a:buClr>
                  <a:srgbClr val="5F5F5F"/>
                </a:buClr>
                <a:buFont typeface="Wingdings" pitchFamily="2" charset="2"/>
                <a:buChar char="§"/>
                <a:defRPr sz="1400">
                  <a:solidFill>
                    <a:schemeClr val="tx2"/>
                  </a:solidFill>
                  <a:latin typeface="Times New Roman" pitchFamily="18" charset="0"/>
                </a:defRPr>
              </a:lvl6pPr>
              <a:lvl7pPr marL="2971800" indent="-228600" algn="ctr" eaLnBrk="0" fontAlgn="base" hangingPunct="0">
                <a:spcBef>
                  <a:spcPct val="20000"/>
                </a:spcBef>
                <a:spcAft>
                  <a:spcPct val="0"/>
                </a:spcAft>
                <a:buClr>
                  <a:srgbClr val="5F5F5F"/>
                </a:buClr>
                <a:buFont typeface="Wingdings" pitchFamily="2" charset="2"/>
                <a:buChar char="§"/>
                <a:defRPr sz="1400">
                  <a:solidFill>
                    <a:schemeClr val="tx2"/>
                  </a:solidFill>
                  <a:latin typeface="Times New Roman" pitchFamily="18" charset="0"/>
                </a:defRPr>
              </a:lvl7pPr>
              <a:lvl8pPr marL="3429000" indent="-228600" algn="ctr" eaLnBrk="0" fontAlgn="base" hangingPunct="0">
                <a:spcBef>
                  <a:spcPct val="20000"/>
                </a:spcBef>
                <a:spcAft>
                  <a:spcPct val="0"/>
                </a:spcAft>
                <a:buClr>
                  <a:srgbClr val="5F5F5F"/>
                </a:buClr>
                <a:buFont typeface="Wingdings" pitchFamily="2" charset="2"/>
                <a:buChar char="§"/>
                <a:defRPr sz="1400">
                  <a:solidFill>
                    <a:schemeClr val="tx2"/>
                  </a:solidFill>
                  <a:latin typeface="Times New Roman" pitchFamily="18" charset="0"/>
                </a:defRPr>
              </a:lvl8pPr>
              <a:lvl9pPr marL="3886200" indent="-228600" algn="ctr" eaLnBrk="0" fontAlgn="base" hangingPunct="0">
                <a:spcBef>
                  <a:spcPct val="20000"/>
                </a:spcBef>
                <a:spcAft>
                  <a:spcPct val="0"/>
                </a:spcAft>
                <a:buClr>
                  <a:srgbClr val="5F5F5F"/>
                </a:buClr>
                <a:buFont typeface="Wingdings" pitchFamily="2" charset="2"/>
                <a:buChar char="§"/>
                <a:defRPr sz="1400">
                  <a:solidFill>
                    <a:schemeClr val="tx2"/>
                  </a:solidFill>
                  <a:latin typeface="Times New Roman" pitchFamily="18" charset="0"/>
                </a:defRPr>
              </a:lvl9pPr>
            </a:lstStyle>
            <a:p>
              <a:pPr algn="l" eaLnBrk="1" hangingPunct="1">
                <a:spcBef>
                  <a:spcPct val="0"/>
                </a:spcBef>
                <a:buClrTx/>
                <a:buFontTx/>
                <a:buNone/>
              </a:pPr>
              <a:r>
                <a:rPr lang="es-MX" altLang="es-MX" sz="1800" dirty="0">
                  <a:solidFill>
                    <a:schemeClr val="tx1"/>
                  </a:solidFill>
                  <a:latin typeface="Lucida Sans Unicode" pitchFamily="34" charset="0"/>
                  <a:cs typeface="Arial" charset="0"/>
                </a:rPr>
                <a:t>E</a:t>
              </a:r>
              <a:r>
                <a:rPr lang="es-MX" altLang="es-MX" sz="1800" baseline="-25000" dirty="0">
                  <a:solidFill>
                    <a:schemeClr val="tx1"/>
                  </a:solidFill>
                  <a:latin typeface="Lucida Sans Unicode" pitchFamily="34" charset="0"/>
                  <a:cs typeface="Arial" charset="0"/>
                </a:rPr>
                <a:t>1</a:t>
              </a:r>
            </a:p>
          </p:txBody>
        </p:sp>
        <p:sp>
          <p:nvSpPr>
            <p:cNvPr id="19466" name="16 CuadroTexto"/>
            <p:cNvSpPr txBox="1">
              <a:spLocks noChangeArrowheads="1"/>
            </p:cNvSpPr>
            <p:nvPr/>
          </p:nvSpPr>
          <p:spPr bwMode="auto">
            <a:xfrm>
              <a:off x="3915" y="3240"/>
              <a:ext cx="290"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spcBef>
                  <a:spcPct val="20000"/>
                </a:spcBef>
                <a:buClr>
                  <a:srgbClr val="5F5F5F"/>
                </a:buClr>
                <a:buFont typeface="Wingdings" pitchFamily="2" charset="2"/>
                <a:buChar char="§"/>
                <a:defRPr sz="3200">
                  <a:solidFill>
                    <a:schemeClr val="tx2"/>
                  </a:solidFill>
                  <a:latin typeface="Times New Roman" pitchFamily="18" charset="0"/>
                </a:defRPr>
              </a:lvl1pPr>
              <a:lvl2pPr marL="742950" indent="-285750" algn="ctr">
                <a:spcBef>
                  <a:spcPct val="20000"/>
                </a:spcBef>
                <a:buClr>
                  <a:srgbClr val="5F5F5F"/>
                </a:buClr>
                <a:buFont typeface="Wingdings" pitchFamily="2" charset="2"/>
                <a:buChar char="§"/>
                <a:defRPr sz="1700">
                  <a:solidFill>
                    <a:schemeClr val="tx2"/>
                  </a:solidFill>
                  <a:latin typeface="Times New Roman" pitchFamily="18" charset="0"/>
                </a:defRPr>
              </a:lvl2pPr>
              <a:lvl3pPr marL="1143000" indent="-228600" algn="ctr">
                <a:spcBef>
                  <a:spcPct val="20000"/>
                </a:spcBef>
                <a:buClr>
                  <a:srgbClr val="5F5F5F"/>
                </a:buClr>
                <a:buFont typeface="Wingdings" pitchFamily="2" charset="2"/>
                <a:buChar char="§"/>
                <a:defRPr sz="1600">
                  <a:solidFill>
                    <a:schemeClr val="tx2"/>
                  </a:solidFill>
                  <a:latin typeface="Times New Roman" pitchFamily="18" charset="0"/>
                </a:defRPr>
              </a:lvl3pPr>
              <a:lvl4pPr marL="1600200" indent="-228600" algn="ctr">
                <a:spcBef>
                  <a:spcPct val="20000"/>
                </a:spcBef>
                <a:buClr>
                  <a:srgbClr val="5F5F5F"/>
                </a:buClr>
                <a:buFont typeface="Wingdings" pitchFamily="2" charset="2"/>
                <a:buChar char="§"/>
                <a:defRPr sz="1500">
                  <a:solidFill>
                    <a:schemeClr val="tx2"/>
                  </a:solidFill>
                  <a:latin typeface="Times New Roman" pitchFamily="18" charset="0"/>
                </a:defRPr>
              </a:lvl4pPr>
              <a:lvl5pPr marL="2057400" indent="-228600" algn="ctr">
                <a:spcBef>
                  <a:spcPct val="20000"/>
                </a:spcBef>
                <a:buClr>
                  <a:srgbClr val="5F5F5F"/>
                </a:buClr>
                <a:buFont typeface="Wingdings" pitchFamily="2" charset="2"/>
                <a:buChar char="§"/>
                <a:defRPr sz="1400">
                  <a:solidFill>
                    <a:schemeClr val="tx2"/>
                  </a:solidFill>
                  <a:latin typeface="Times New Roman" pitchFamily="18" charset="0"/>
                </a:defRPr>
              </a:lvl5pPr>
              <a:lvl6pPr marL="2514600" indent="-228600" algn="ctr" eaLnBrk="0" fontAlgn="base" hangingPunct="0">
                <a:spcBef>
                  <a:spcPct val="20000"/>
                </a:spcBef>
                <a:spcAft>
                  <a:spcPct val="0"/>
                </a:spcAft>
                <a:buClr>
                  <a:srgbClr val="5F5F5F"/>
                </a:buClr>
                <a:buFont typeface="Wingdings" pitchFamily="2" charset="2"/>
                <a:buChar char="§"/>
                <a:defRPr sz="1400">
                  <a:solidFill>
                    <a:schemeClr val="tx2"/>
                  </a:solidFill>
                  <a:latin typeface="Times New Roman" pitchFamily="18" charset="0"/>
                </a:defRPr>
              </a:lvl6pPr>
              <a:lvl7pPr marL="2971800" indent="-228600" algn="ctr" eaLnBrk="0" fontAlgn="base" hangingPunct="0">
                <a:spcBef>
                  <a:spcPct val="20000"/>
                </a:spcBef>
                <a:spcAft>
                  <a:spcPct val="0"/>
                </a:spcAft>
                <a:buClr>
                  <a:srgbClr val="5F5F5F"/>
                </a:buClr>
                <a:buFont typeface="Wingdings" pitchFamily="2" charset="2"/>
                <a:buChar char="§"/>
                <a:defRPr sz="1400">
                  <a:solidFill>
                    <a:schemeClr val="tx2"/>
                  </a:solidFill>
                  <a:latin typeface="Times New Roman" pitchFamily="18" charset="0"/>
                </a:defRPr>
              </a:lvl7pPr>
              <a:lvl8pPr marL="3429000" indent="-228600" algn="ctr" eaLnBrk="0" fontAlgn="base" hangingPunct="0">
                <a:spcBef>
                  <a:spcPct val="20000"/>
                </a:spcBef>
                <a:spcAft>
                  <a:spcPct val="0"/>
                </a:spcAft>
                <a:buClr>
                  <a:srgbClr val="5F5F5F"/>
                </a:buClr>
                <a:buFont typeface="Wingdings" pitchFamily="2" charset="2"/>
                <a:buChar char="§"/>
                <a:defRPr sz="1400">
                  <a:solidFill>
                    <a:schemeClr val="tx2"/>
                  </a:solidFill>
                  <a:latin typeface="Times New Roman" pitchFamily="18" charset="0"/>
                </a:defRPr>
              </a:lvl8pPr>
              <a:lvl9pPr marL="3886200" indent="-228600" algn="ctr" eaLnBrk="0" fontAlgn="base" hangingPunct="0">
                <a:spcBef>
                  <a:spcPct val="20000"/>
                </a:spcBef>
                <a:spcAft>
                  <a:spcPct val="0"/>
                </a:spcAft>
                <a:buClr>
                  <a:srgbClr val="5F5F5F"/>
                </a:buClr>
                <a:buFont typeface="Wingdings" pitchFamily="2" charset="2"/>
                <a:buChar char="§"/>
                <a:defRPr sz="1400">
                  <a:solidFill>
                    <a:schemeClr val="tx2"/>
                  </a:solidFill>
                  <a:latin typeface="Times New Roman" pitchFamily="18" charset="0"/>
                </a:defRPr>
              </a:lvl9pPr>
            </a:lstStyle>
            <a:p>
              <a:pPr algn="l" eaLnBrk="1" hangingPunct="1">
                <a:spcBef>
                  <a:spcPct val="0"/>
                </a:spcBef>
                <a:buClrTx/>
                <a:buFontTx/>
                <a:buNone/>
              </a:pPr>
              <a:r>
                <a:rPr lang="es-MX" altLang="es-MX" sz="1800">
                  <a:solidFill>
                    <a:schemeClr val="tx1"/>
                  </a:solidFill>
                  <a:latin typeface="Lucida Sans Unicode" pitchFamily="34" charset="0"/>
                  <a:cs typeface="Arial" charset="0"/>
                </a:rPr>
                <a:t>E</a:t>
              </a:r>
              <a:r>
                <a:rPr lang="es-MX" altLang="es-MX" sz="1800" baseline="-25000">
                  <a:solidFill>
                    <a:schemeClr val="tx1"/>
                  </a:solidFill>
                  <a:latin typeface="Lucida Sans Unicode" pitchFamily="34" charset="0"/>
                  <a:cs typeface="Arial" charset="0"/>
                </a:rPr>
                <a:t>0</a:t>
              </a:r>
            </a:p>
          </p:txBody>
        </p:sp>
        <p:sp>
          <p:nvSpPr>
            <p:cNvPr id="19467" name="17 CuadroTexto"/>
            <p:cNvSpPr txBox="1">
              <a:spLocks noChangeArrowheads="1"/>
            </p:cNvSpPr>
            <p:nvPr/>
          </p:nvSpPr>
          <p:spPr bwMode="auto">
            <a:xfrm>
              <a:off x="3915" y="2602"/>
              <a:ext cx="298"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buClr>
                  <a:srgbClr val="5F5F5F"/>
                </a:buClr>
                <a:buFont typeface="Wingdings" pitchFamily="2" charset="2"/>
                <a:buChar char="§"/>
                <a:defRPr sz="3200">
                  <a:solidFill>
                    <a:schemeClr val="tx2"/>
                  </a:solidFill>
                  <a:latin typeface="Times New Roman" pitchFamily="18" charset="0"/>
                </a:defRPr>
              </a:lvl1pPr>
              <a:lvl2pPr marL="742950" indent="-285750" algn="ctr">
                <a:spcBef>
                  <a:spcPct val="20000"/>
                </a:spcBef>
                <a:buClr>
                  <a:srgbClr val="5F5F5F"/>
                </a:buClr>
                <a:buFont typeface="Wingdings" pitchFamily="2" charset="2"/>
                <a:buChar char="§"/>
                <a:defRPr sz="1700">
                  <a:solidFill>
                    <a:schemeClr val="tx2"/>
                  </a:solidFill>
                  <a:latin typeface="Times New Roman" pitchFamily="18" charset="0"/>
                </a:defRPr>
              </a:lvl2pPr>
              <a:lvl3pPr marL="1143000" indent="-228600" algn="ctr">
                <a:spcBef>
                  <a:spcPct val="20000"/>
                </a:spcBef>
                <a:buClr>
                  <a:srgbClr val="5F5F5F"/>
                </a:buClr>
                <a:buFont typeface="Wingdings" pitchFamily="2" charset="2"/>
                <a:buChar char="§"/>
                <a:defRPr sz="1600">
                  <a:solidFill>
                    <a:schemeClr val="tx2"/>
                  </a:solidFill>
                  <a:latin typeface="Times New Roman" pitchFamily="18" charset="0"/>
                </a:defRPr>
              </a:lvl3pPr>
              <a:lvl4pPr marL="1600200" indent="-228600" algn="ctr">
                <a:spcBef>
                  <a:spcPct val="20000"/>
                </a:spcBef>
                <a:buClr>
                  <a:srgbClr val="5F5F5F"/>
                </a:buClr>
                <a:buFont typeface="Wingdings" pitchFamily="2" charset="2"/>
                <a:buChar char="§"/>
                <a:defRPr sz="1500">
                  <a:solidFill>
                    <a:schemeClr val="tx2"/>
                  </a:solidFill>
                  <a:latin typeface="Times New Roman" pitchFamily="18" charset="0"/>
                </a:defRPr>
              </a:lvl4pPr>
              <a:lvl5pPr marL="2057400" indent="-228600" algn="ctr">
                <a:spcBef>
                  <a:spcPct val="20000"/>
                </a:spcBef>
                <a:buClr>
                  <a:srgbClr val="5F5F5F"/>
                </a:buClr>
                <a:buFont typeface="Wingdings" pitchFamily="2" charset="2"/>
                <a:buChar char="§"/>
                <a:defRPr sz="1400">
                  <a:solidFill>
                    <a:schemeClr val="tx2"/>
                  </a:solidFill>
                  <a:latin typeface="Times New Roman" pitchFamily="18" charset="0"/>
                </a:defRPr>
              </a:lvl5pPr>
              <a:lvl6pPr marL="2514600" indent="-228600" algn="ctr" eaLnBrk="0" fontAlgn="base" hangingPunct="0">
                <a:spcBef>
                  <a:spcPct val="20000"/>
                </a:spcBef>
                <a:spcAft>
                  <a:spcPct val="0"/>
                </a:spcAft>
                <a:buClr>
                  <a:srgbClr val="5F5F5F"/>
                </a:buClr>
                <a:buFont typeface="Wingdings" pitchFamily="2" charset="2"/>
                <a:buChar char="§"/>
                <a:defRPr sz="1400">
                  <a:solidFill>
                    <a:schemeClr val="tx2"/>
                  </a:solidFill>
                  <a:latin typeface="Times New Roman" pitchFamily="18" charset="0"/>
                </a:defRPr>
              </a:lvl6pPr>
              <a:lvl7pPr marL="2971800" indent="-228600" algn="ctr" eaLnBrk="0" fontAlgn="base" hangingPunct="0">
                <a:spcBef>
                  <a:spcPct val="20000"/>
                </a:spcBef>
                <a:spcAft>
                  <a:spcPct val="0"/>
                </a:spcAft>
                <a:buClr>
                  <a:srgbClr val="5F5F5F"/>
                </a:buClr>
                <a:buFont typeface="Wingdings" pitchFamily="2" charset="2"/>
                <a:buChar char="§"/>
                <a:defRPr sz="1400">
                  <a:solidFill>
                    <a:schemeClr val="tx2"/>
                  </a:solidFill>
                  <a:latin typeface="Times New Roman" pitchFamily="18" charset="0"/>
                </a:defRPr>
              </a:lvl7pPr>
              <a:lvl8pPr marL="3429000" indent="-228600" algn="ctr" eaLnBrk="0" fontAlgn="base" hangingPunct="0">
                <a:spcBef>
                  <a:spcPct val="20000"/>
                </a:spcBef>
                <a:spcAft>
                  <a:spcPct val="0"/>
                </a:spcAft>
                <a:buClr>
                  <a:srgbClr val="5F5F5F"/>
                </a:buClr>
                <a:buFont typeface="Wingdings" pitchFamily="2" charset="2"/>
                <a:buChar char="§"/>
                <a:defRPr sz="1400">
                  <a:solidFill>
                    <a:schemeClr val="tx2"/>
                  </a:solidFill>
                  <a:latin typeface="Times New Roman" pitchFamily="18" charset="0"/>
                </a:defRPr>
              </a:lvl8pPr>
              <a:lvl9pPr marL="3886200" indent="-228600" algn="ctr" eaLnBrk="0" fontAlgn="base" hangingPunct="0">
                <a:spcBef>
                  <a:spcPct val="20000"/>
                </a:spcBef>
                <a:spcAft>
                  <a:spcPct val="0"/>
                </a:spcAft>
                <a:buClr>
                  <a:srgbClr val="5F5F5F"/>
                </a:buClr>
                <a:buFont typeface="Wingdings" pitchFamily="2" charset="2"/>
                <a:buChar char="§"/>
                <a:defRPr sz="1400">
                  <a:solidFill>
                    <a:schemeClr val="tx2"/>
                  </a:solidFill>
                  <a:latin typeface="Times New Roman" pitchFamily="18" charset="0"/>
                </a:defRPr>
              </a:lvl9pPr>
            </a:lstStyle>
            <a:p>
              <a:pPr algn="l" eaLnBrk="1" hangingPunct="1">
                <a:spcBef>
                  <a:spcPct val="0"/>
                </a:spcBef>
                <a:buClrTx/>
                <a:buFontTx/>
                <a:buNone/>
              </a:pPr>
              <a:r>
                <a:rPr lang="es-MX" altLang="es-MX" sz="1800">
                  <a:solidFill>
                    <a:schemeClr val="tx1"/>
                  </a:solidFill>
                  <a:latin typeface="Lucida Sans Unicode" pitchFamily="34" charset="0"/>
                  <a:cs typeface="Arial" charset="0"/>
                </a:rPr>
                <a:t>E</a:t>
              </a:r>
              <a:r>
                <a:rPr lang="es-MX" altLang="es-MX" sz="1800" baseline="-25000">
                  <a:solidFill>
                    <a:schemeClr val="tx1"/>
                  </a:solidFill>
                  <a:latin typeface="Lucida Sans Unicode" pitchFamily="34" charset="0"/>
                  <a:cs typeface="Arial" charset="0"/>
                </a:rPr>
                <a:t>2</a:t>
              </a:r>
            </a:p>
          </p:txBody>
        </p:sp>
      </p:grpSp>
      <p:sp>
        <p:nvSpPr>
          <p:cNvPr id="2" name="1 Rectángulo"/>
          <p:cNvSpPr/>
          <p:nvPr/>
        </p:nvSpPr>
        <p:spPr>
          <a:xfrm>
            <a:off x="755576" y="1032016"/>
            <a:ext cx="7848872" cy="3970318"/>
          </a:xfrm>
          <a:prstGeom prst="rect">
            <a:avLst/>
          </a:prstGeom>
        </p:spPr>
        <p:txBody>
          <a:bodyPr wrap="square">
            <a:spAutoFit/>
          </a:bodyPr>
          <a:lstStyle/>
          <a:p>
            <a:pPr algn="just">
              <a:spcBef>
                <a:spcPct val="50000"/>
              </a:spcBef>
              <a:defRPr/>
            </a:pPr>
            <a:r>
              <a:rPr lang="es-MX" dirty="0"/>
              <a:t>La absorción de Radiación UV-Visible eleva electrones a estados de mayor E en las moléculas (</a:t>
            </a:r>
            <a:r>
              <a:rPr lang="es-MX" dirty="0">
                <a:solidFill>
                  <a:srgbClr val="008000"/>
                </a:solidFill>
              </a:rPr>
              <a:t>transiciones electrónicas</a:t>
            </a:r>
            <a:r>
              <a:rPr lang="es-MX" dirty="0"/>
              <a:t>).</a:t>
            </a:r>
          </a:p>
          <a:p>
            <a:pPr algn="just">
              <a:spcBef>
                <a:spcPct val="50000"/>
              </a:spcBef>
              <a:defRPr/>
            </a:pPr>
            <a:endParaRPr lang="es-MX" dirty="0"/>
          </a:p>
          <a:p>
            <a:pPr algn="just">
              <a:spcBef>
                <a:spcPct val="50000"/>
              </a:spcBef>
              <a:defRPr/>
            </a:pPr>
            <a:endParaRPr lang="es-MX" dirty="0"/>
          </a:p>
          <a:p>
            <a:pPr algn="just">
              <a:spcBef>
                <a:spcPct val="50000"/>
              </a:spcBef>
              <a:defRPr/>
            </a:pPr>
            <a:endParaRPr lang="es-MX" dirty="0"/>
          </a:p>
          <a:p>
            <a:pPr algn="just">
              <a:spcBef>
                <a:spcPct val="50000"/>
              </a:spcBef>
              <a:defRPr/>
            </a:pPr>
            <a:endParaRPr lang="es-MX" dirty="0"/>
          </a:p>
          <a:p>
            <a:pPr algn="just">
              <a:spcBef>
                <a:spcPct val="50000"/>
              </a:spcBef>
              <a:defRPr/>
            </a:pPr>
            <a:endParaRPr lang="es-MX" dirty="0"/>
          </a:p>
          <a:p>
            <a:pPr algn="just">
              <a:spcBef>
                <a:spcPct val="50000"/>
              </a:spcBef>
              <a:defRPr/>
            </a:pPr>
            <a:r>
              <a:rPr lang="es-MX" dirty="0"/>
              <a:t>La Radiación </a:t>
            </a:r>
            <a:r>
              <a:rPr lang="es-MX" dirty="0">
                <a:solidFill>
                  <a:srgbClr val="FF0000"/>
                </a:solidFill>
              </a:rPr>
              <a:t>Infrarroja</a:t>
            </a:r>
            <a:r>
              <a:rPr lang="es-MX" dirty="0"/>
              <a:t> (I.R.) no tiene suficiente E para promover transiciones electrónicas pero si puede inducir transiciones en los </a:t>
            </a:r>
            <a:r>
              <a:rPr lang="es-MX" dirty="0">
                <a:solidFill>
                  <a:schemeClr val="hlink"/>
                </a:solidFill>
              </a:rPr>
              <a:t>estados de vibración y de rotación</a:t>
            </a:r>
            <a:r>
              <a:rPr lang="es-MX" dirty="0"/>
              <a:t> asociados con el estado electrónico fundamental de la molécula.</a:t>
            </a:r>
            <a:endParaRPr lang="es-MX" dirty="0"/>
          </a:p>
        </p:txBody>
      </p:sp>
    </p:spTree>
    <p:extLst>
      <p:ext uri="{BB962C8B-B14F-4D97-AF65-F5344CB8AC3E}">
        <p14:creationId xmlns:p14="http://schemas.microsoft.com/office/powerpoint/2010/main" val="10840679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La imagen “http://www.cem.msu.edu/~reusch/VirtualText/Spectrpy/Images/spectrum.gif” no puede mostrarse porque contiene erro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732463"/>
            <a:ext cx="49149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descr="La imagen “http://www.ugr.es/~quiored/espec/img/intro_01.gif” no puede mostrarse porque contiene error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0"/>
            <a:ext cx="6049962"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descr="La imagen “http://www.ugr.es/~quiored/espec/img/intro_02.gif” no puede mostrarse porque contiene error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5600" y="4652963"/>
            <a:ext cx="3160713" cy="150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5"/>
          <p:cNvSpPr>
            <a:spLocks noChangeArrowheads="1"/>
          </p:cNvSpPr>
          <p:nvPr/>
        </p:nvSpPr>
        <p:spPr bwMode="auto">
          <a:xfrm>
            <a:off x="6084888" y="6308725"/>
            <a:ext cx="2036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ctr">
              <a:spcBef>
                <a:spcPct val="20000"/>
              </a:spcBef>
              <a:buClr>
                <a:srgbClr val="5F5F5F"/>
              </a:buClr>
              <a:buFont typeface="Wingdings" pitchFamily="2" charset="2"/>
              <a:buChar char="§"/>
              <a:defRPr sz="3200">
                <a:solidFill>
                  <a:schemeClr val="tx2"/>
                </a:solidFill>
                <a:latin typeface="Times New Roman" pitchFamily="18" charset="0"/>
              </a:defRPr>
            </a:lvl1pPr>
            <a:lvl2pPr marL="742950" indent="-285750" algn="ctr">
              <a:spcBef>
                <a:spcPct val="20000"/>
              </a:spcBef>
              <a:buClr>
                <a:srgbClr val="5F5F5F"/>
              </a:buClr>
              <a:buFont typeface="Wingdings" pitchFamily="2" charset="2"/>
              <a:buChar char="§"/>
              <a:defRPr sz="1700">
                <a:solidFill>
                  <a:schemeClr val="tx2"/>
                </a:solidFill>
                <a:latin typeface="Times New Roman" pitchFamily="18" charset="0"/>
              </a:defRPr>
            </a:lvl2pPr>
            <a:lvl3pPr marL="1143000" indent="-228600" algn="ctr">
              <a:spcBef>
                <a:spcPct val="20000"/>
              </a:spcBef>
              <a:buClr>
                <a:srgbClr val="5F5F5F"/>
              </a:buClr>
              <a:buFont typeface="Wingdings" pitchFamily="2" charset="2"/>
              <a:buChar char="§"/>
              <a:defRPr sz="1600">
                <a:solidFill>
                  <a:schemeClr val="tx2"/>
                </a:solidFill>
                <a:latin typeface="Times New Roman" pitchFamily="18" charset="0"/>
              </a:defRPr>
            </a:lvl3pPr>
            <a:lvl4pPr marL="1600200" indent="-228600" algn="ctr">
              <a:spcBef>
                <a:spcPct val="20000"/>
              </a:spcBef>
              <a:buClr>
                <a:srgbClr val="5F5F5F"/>
              </a:buClr>
              <a:buFont typeface="Wingdings" pitchFamily="2" charset="2"/>
              <a:buChar char="§"/>
              <a:defRPr sz="1500">
                <a:solidFill>
                  <a:schemeClr val="tx2"/>
                </a:solidFill>
                <a:latin typeface="Times New Roman" pitchFamily="18" charset="0"/>
              </a:defRPr>
            </a:lvl4pPr>
            <a:lvl5pPr marL="2057400" indent="-228600" algn="ctr">
              <a:spcBef>
                <a:spcPct val="20000"/>
              </a:spcBef>
              <a:buClr>
                <a:srgbClr val="5F5F5F"/>
              </a:buClr>
              <a:buFont typeface="Wingdings" pitchFamily="2" charset="2"/>
              <a:buChar char="§"/>
              <a:defRPr sz="1400">
                <a:solidFill>
                  <a:schemeClr val="tx2"/>
                </a:solidFill>
                <a:latin typeface="Times New Roman" pitchFamily="18" charset="0"/>
              </a:defRPr>
            </a:lvl5pPr>
            <a:lvl6pPr marL="2514600" indent="-228600" algn="ctr" eaLnBrk="0" fontAlgn="base" hangingPunct="0">
              <a:spcBef>
                <a:spcPct val="20000"/>
              </a:spcBef>
              <a:spcAft>
                <a:spcPct val="0"/>
              </a:spcAft>
              <a:buClr>
                <a:srgbClr val="5F5F5F"/>
              </a:buClr>
              <a:buFont typeface="Wingdings" pitchFamily="2" charset="2"/>
              <a:buChar char="§"/>
              <a:defRPr sz="1400">
                <a:solidFill>
                  <a:schemeClr val="tx2"/>
                </a:solidFill>
                <a:latin typeface="Times New Roman" pitchFamily="18" charset="0"/>
              </a:defRPr>
            </a:lvl6pPr>
            <a:lvl7pPr marL="2971800" indent="-228600" algn="ctr" eaLnBrk="0" fontAlgn="base" hangingPunct="0">
              <a:spcBef>
                <a:spcPct val="20000"/>
              </a:spcBef>
              <a:spcAft>
                <a:spcPct val="0"/>
              </a:spcAft>
              <a:buClr>
                <a:srgbClr val="5F5F5F"/>
              </a:buClr>
              <a:buFont typeface="Wingdings" pitchFamily="2" charset="2"/>
              <a:buChar char="§"/>
              <a:defRPr sz="1400">
                <a:solidFill>
                  <a:schemeClr val="tx2"/>
                </a:solidFill>
                <a:latin typeface="Times New Roman" pitchFamily="18" charset="0"/>
              </a:defRPr>
            </a:lvl7pPr>
            <a:lvl8pPr marL="3429000" indent="-228600" algn="ctr" eaLnBrk="0" fontAlgn="base" hangingPunct="0">
              <a:spcBef>
                <a:spcPct val="20000"/>
              </a:spcBef>
              <a:spcAft>
                <a:spcPct val="0"/>
              </a:spcAft>
              <a:buClr>
                <a:srgbClr val="5F5F5F"/>
              </a:buClr>
              <a:buFont typeface="Wingdings" pitchFamily="2" charset="2"/>
              <a:buChar char="§"/>
              <a:defRPr sz="1400">
                <a:solidFill>
                  <a:schemeClr val="tx2"/>
                </a:solidFill>
                <a:latin typeface="Times New Roman" pitchFamily="18" charset="0"/>
              </a:defRPr>
            </a:lvl8pPr>
            <a:lvl9pPr marL="3886200" indent="-228600" algn="ctr" eaLnBrk="0" fontAlgn="base" hangingPunct="0">
              <a:spcBef>
                <a:spcPct val="20000"/>
              </a:spcBef>
              <a:spcAft>
                <a:spcPct val="0"/>
              </a:spcAft>
              <a:buClr>
                <a:srgbClr val="5F5F5F"/>
              </a:buClr>
              <a:buFont typeface="Wingdings" pitchFamily="2" charset="2"/>
              <a:buChar char="§"/>
              <a:defRPr sz="1400">
                <a:solidFill>
                  <a:schemeClr val="tx2"/>
                </a:solidFill>
                <a:latin typeface="Times New Roman" pitchFamily="18" charset="0"/>
              </a:defRPr>
            </a:lvl9pPr>
          </a:lstStyle>
          <a:p>
            <a:pPr algn="l">
              <a:spcBef>
                <a:spcPct val="0"/>
              </a:spcBef>
              <a:buClrTx/>
              <a:buFontTx/>
              <a:buNone/>
            </a:pPr>
            <a:r>
              <a:rPr lang="es-ES" altLang="es-MX" sz="1800">
                <a:solidFill>
                  <a:schemeClr val="tx1"/>
                </a:solidFill>
                <a:latin typeface="Verdana" pitchFamily="34" charset="0"/>
              </a:rPr>
              <a:t>E = h·ν = h·c/λ</a:t>
            </a:r>
            <a:r>
              <a:rPr lang="es-ES" altLang="es-MX" sz="1800">
                <a:solidFill>
                  <a:schemeClr val="tx1"/>
                </a:solidFill>
                <a:latin typeface="Arial" charset="0"/>
              </a:rPr>
              <a:t> </a:t>
            </a:r>
          </a:p>
        </p:txBody>
      </p:sp>
      <p:sp>
        <p:nvSpPr>
          <p:cNvPr id="17414" name="Text Box 6"/>
          <p:cNvSpPr txBox="1">
            <a:spLocks noChangeArrowheads="1"/>
          </p:cNvSpPr>
          <p:nvPr/>
        </p:nvSpPr>
        <p:spPr bwMode="auto">
          <a:xfrm>
            <a:off x="0" y="4581525"/>
            <a:ext cx="5076825" cy="1016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buClr>
                <a:srgbClr val="5F5F5F"/>
              </a:buClr>
              <a:buFont typeface="Wingdings" pitchFamily="2" charset="2"/>
              <a:buChar char="§"/>
              <a:defRPr sz="3200">
                <a:solidFill>
                  <a:schemeClr val="tx2"/>
                </a:solidFill>
                <a:latin typeface="Times New Roman" pitchFamily="18" charset="0"/>
              </a:defRPr>
            </a:lvl1pPr>
            <a:lvl2pPr marL="742950" indent="-285750" algn="ctr">
              <a:spcBef>
                <a:spcPct val="20000"/>
              </a:spcBef>
              <a:buClr>
                <a:srgbClr val="5F5F5F"/>
              </a:buClr>
              <a:buFont typeface="Wingdings" pitchFamily="2" charset="2"/>
              <a:buChar char="§"/>
              <a:defRPr sz="1700">
                <a:solidFill>
                  <a:schemeClr val="tx2"/>
                </a:solidFill>
                <a:latin typeface="Times New Roman" pitchFamily="18" charset="0"/>
              </a:defRPr>
            </a:lvl2pPr>
            <a:lvl3pPr marL="1143000" indent="-228600" algn="ctr">
              <a:spcBef>
                <a:spcPct val="20000"/>
              </a:spcBef>
              <a:buClr>
                <a:srgbClr val="5F5F5F"/>
              </a:buClr>
              <a:buFont typeface="Wingdings" pitchFamily="2" charset="2"/>
              <a:buChar char="§"/>
              <a:defRPr sz="1600">
                <a:solidFill>
                  <a:schemeClr val="tx2"/>
                </a:solidFill>
                <a:latin typeface="Times New Roman" pitchFamily="18" charset="0"/>
              </a:defRPr>
            </a:lvl3pPr>
            <a:lvl4pPr marL="1600200" indent="-228600" algn="ctr">
              <a:spcBef>
                <a:spcPct val="20000"/>
              </a:spcBef>
              <a:buClr>
                <a:srgbClr val="5F5F5F"/>
              </a:buClr>
              <a:buFont typeface="Wingdings" pitchFamily="2" charset="2"/>
              <a:buChar char="§"/>
              <a:defRPr sz="1500">
                <a:solidFill>
                  <a:schemeClr val="tx2"/>
                </a:solidFill>
                <a:latin typeface="Times New Roman" pitchFamily="18" charset="0"/>
              </a:defRPr>
            </a:lvl4pPr>
            <a:lvl5pPr marL="2057400" indent="-228600" algn="ctr">
              <a:spcBef>
                <a:spcPct val="20000"/>
              </a:spcBef>
              <a:buClr>
                <a:srgbClr val="5F5F5F"/>
              </a:buClr>
              <a:buFont typeface="Wingdings" pitchFamily="2" charset="2"/>
              <a:buChar char="§"/>
              <a:defRPr sz="1400">
                <a:solidFill>
                  <a:schemeClr val="tx2"/>
                </a:solidFill>
                <a:latin typeface="Times New Roman" pitchFamily="18" charset="0"/>
              </a:defRPr>
            </a:lvl5pPr>
            <a:lvl6pPr marL="2514600" indent="-228600" algn="ctr" eaLnBrk="0" fontAlgn="base" hangingPunct="0">
              <a:spcBef>
                <a:spcPct val="20000"/>
              </a:spcBef>
              <a:spcAft>
                <a:spcPct val="0"/>
              </a:spcAft>
              <a:buClr>
                <a:srgbClr val="5F5F5F"/>
              </a:buClr>
              <a:buFont typeface="Wingdings" pitchFamily="2" charset="2"/>
              <a:buChar char="§"/>
              <a:defRPr sz="1400">
                <a:solidFill>
                  <a:schemeClr val="tx2"/>
                </a:solidFill>
                <a:latin typeface="Times New Roman" pitchFamily="18" charset="0"/>
              </a:defRPr>
            </a:lvl6pPr>
            <a:lvl7pPr marL="2971800" indent="-228600" algn="ctr" eaLnBrk="0" fontAlgn="base" hangingPunct="0">
              <a:spcBef>
                <a:spcPct val="20000"/>
              </a:spcBef>
              <a:spcAft>
                <a:spcPct val="0"/>
              </a:spcAft>
              <a:buClr>
                <a:srgbClr val="5F5F5F"/>
              </a:buClr>
              <a:buFont typeface="Wingdings" pitchFamily="2" charset="2"/>
              <a:buChar char="§"/>
              <a:defRPr sz="1400">
                <a:solidFill>
                  <a:schemeClr val="tx2"/>
                </a:solidFill>
                <a:latin typeface="Times New Roman" pitchFamily="18" charset="0"/>
              </a:defRPr>
            </a:lvl7pPr>
            <a:lvl8pPr marL="3429000" indent="-228600" algn="ctr" eaLnBrk="0" fontAlgn="base" hangingPunct="0">
              <a:spcBef>
                <a:spcPct val="20000"/>
              </a:spcBef>
              <a:spcAft>
                <a:spcPct val="0"/>
              </a:spcAft>
              <a:buClr>
                <a:srgbClr val="5F5F5F"/>
              </a:buClr>
              <a:buFont typeface="Wingdings" pitchFamily="2" charset="2"/>
              <a:buChar char="§"/>
              <a:defRPr sz="1400">
                <a:solidFill>
                  <a:schemeClr val="tx2"/>
                </a:solidFill>
                <a:latin typeface="Times New Roman" pitchFamily="18" charset="0"/>
              </a:defRPr>
            </a:lvl8pPr>
            <a:lvl9pPr marL="3886200" indent="-228600" algn="ctr" eaLnBrk="0" fontAlgn="base" hangingPunct="0">
              <a:spcBef>
                <a:spcPct val="20000"/>
              </a:spcBef>
              <a:spcAft>
                <a:spcPct val="0"/>
              </a:spcAft>
              <a:buClr>
                <a:srgbClr val="5F5F5F"/>
              </a:buClr>
              <a:buFont typeface="Wingdings" pitchFamily="2" charset="2"/>
              <a:buChar char="§"/>
              <a:defRPr sz="1400">
                <a:solidFill>
                  <a:schemeClr val="tx2"/>
                </a:solidFill>
                <a:latin typeface="Times New Roman" pitchFamily="18" charset="0"/>
              </a:defRPr>
            </a:lvl9pPr>
          </a:lstStyle>
          <a:p>
            <a:pPr algn="just">
              <a:spcBef>
                <a:spcPct val="50000"/>
              </a:spcBef>
              <a:buClrTx/>
              <a:buFontTx/>
              <a:buNone/>
            </a:pPr>
            <a:r>
              <a:rPr lang="es-ES" altLang="es-MX" sz="2000" b="1">
                <a:solidFill>
                  <a:srgbClr val="4D4D73"/>
                </a:solidFill>
                <a:latin typeface="Arial" charset="0"/>
              </a:rPr>
              <a:t>La energía de la luz infrarroja es capaz de provocar vibraciones en las moléculas.</a:t>
            </a:r>
          </a:p>
        </p:txBody>
      </p:sp>
      <p:sp>
        <p:nvSpPr>
          <p:cNvPr id="17415" name="Text Box 7"/>
          <p:cNvSpPr txBox="1">
            <a:spLocks noChangeArrowheads="1"/>
          </p:cNvSpPr>
          <p:nvPr/>
        </p:nvSpPr>
        <p:spPr bwMode="auto">
          <a:xfrm>
            <a:off x="323850" y="325438"/>
            <a:ext cx="86756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buClr>
                <a:srgbClr val="5F5F5F"/>
              </a:buClr>
              <a:buFont typeface="Wingdings" pitchFamily="2" charset="2"/>
              <a:buChar char="§"/>
              <a:defRPr sz="3200">
                <a:solidFill>
                  <a:schemeClr val="tx2"/>
                </a:solidFill>
                <a:latin typeface="Times New Roman" pitchFamily="18" charset="0"/>
              </a:defRPr>
            </a:lvl1pPr>
            <a:lvl2pPr marL="742950" indent="-285750" algn="ctr">
              <a:spcBef>
                <a:spcPct val="20000"/>
              </a:spcBef>
              <a:buClr>
                <a:srgbClr val="5F5F5F"/>
              </a:buClr>
              <a:buFont typeface="Wingdings" pitchFamily="2" charset="2"/>
              <a:buChar char="§"/>
              <a:defRPr sz="1700">
                <a:solidFill>
                  <a:schemeClr val="tx2"/>
                </a:solidFill>
                <a:latin typeface="Times New Roman" pitchFamily="18" charset="0"/>
              </a:defRPr>
            </a:lvl2pPr>
            <a:lvl3pPr marL="1143000" indent="-228600" algn="ctr">
              <a:spcBef>
                <a:spcPct val="20000"/>
              </a:spcBef>
              <a:buClr>
                <a:srgbClr val="5F5F5F"/>
              </a:buClr>
              <a:buFont typeface="Wingdings" pitchFamily="2" charset="2"/>
              <a:buChar char="§"/>
              <a:defRPr sz="1600">
                <a:solidFill>
                  <a:schemeClr val="tx2"/>
                </a:solidFill>
                <a:latin typeface="Times New Roman" pitchFamily="18" charset="0"/>
              </a:defRPr>
            </a:lvl3pPr>
            <a:lvl4pPr marL="1600200" indent="-228600" algn="ctr">
              <a:spcBef>
                <a:spcPct val="20000"/>
              </a:spcBef>
              <a:buClr>
                <a:srgbClr val="5F5F5F"/>
              </a:buClr>
              <a:buFont typeface="Wingdings" pitchFamily="2" charset="2"/>
              <a:buChar char="§"/>
              <a:defRPr sz="1500">
                <a:solidFill>
                  <a:schemeClr val="tx2"/>
                </a:solidFill>
                <a:latin typeface="Times New Roman" pitchFamily="18" charset="0"/>
              </a:defRPr>
            </a:lvl4pPr>
            <a:lvl5pPr marL="2057400" indent="-228600" algn="ctr">
              <a:spcBef>
                <a:spcPct val="20000"/>
              </a:spcBef>
              <a:buClr>
                <a:srgbClr val="5F5F5F"/>
              </a:buClr>
              <a:buFont typeface="Wingdings" pitchFamily="2" charset="2"/>
              <a:buChar char="§"/>
              <a:defRPr sz="1400">
                <a:solidFill>
                  <a:schemeClr val="tx2"/>
                </a:solidFill>
                <a:latin typeface="Times New Roman" pitchFamily="18" charset="0"/>
              </a:defRPr>
            </a:lvl5pPr>
            <a:lvl6pPr marL="2514600" indent="-228600" algn="ctr" eaLnBrk="0" fontAlgn="base" hangingPunct="0">
              <a:spcBef>
                <a:spcPct val="20000"/>
              </a:spcBef>
              <a:spcAft>
                <a:spcPct val="0"/>
              </a:spcAft>
              <a:buClr>
                <a:srgbClr val="5F5F5F"/>
              </a:buClr>
              <a:buFont typeface="Wingdings" pitchFamily="2" charset="2"/>
              <a:buChar char="§"/>
              <a:defRPr sz="1400">
                <a:solidFill>
                  <a:schemeClr val="tx2"/>
                </a:solidFill>
                <a:latin typeface="Times New Roman" pitchFamily="18" charset="0"/>
              </a:defRPr>
            </a:lvl6pPr>
            <a:lvl7pPr marL="2971800" indent="-228600" algn="ctr" eaLnBrk="0" fontAlgn="base" hangingPunct="0">
              <a:spcBef>
                <a:spcPct val="20000"/>
              </a:spcBef>
              <a:spcAft>
                <a:spcPct val="0"/>
              </a:spcAft>
              <a:buClr>
                <a:srgbClr val="5F5F5F"/>
              </a:buClr>
              <a:buFont typeface="Wingdings" pitchFamily="2" charset="2"/>
              <a:buChar char="§"/>
              <a:defRPr sz="1400">
                <a:solidFill>
                  <a:schemeClr val="tx2"/>
                </a:solidFill>
                <a:latin typeface="Times New Roman" pitchFamily="18" charset="0"/>
              </a:defRPr>
            </a:lvl7pPr>
            <a:lvl8pPr marL="3429000" indent="-228600" algn="ctr" eaLnBrk="0" fontAlgn="base" hangingPunct="0">
              <a:spcBef>
                <a:spcPct val="20000"/>
              </a:spcBef>
              <a:spcAft>
                <a:spcPct val="0"/>
              </a:spcAft>
              <a:buClr>
                <a:srgbClr val="5F5F5F"/>
              </a:buClr>
              <a:buFont typeface="Wingdings" pitchFamily="2" charset="2"/>
              <a:buChar char="§"/>
              <a:defRPr sz="1400">
                <a:solidFill>
                  <a:schemeClr val="tx2"/>
                </a:solidFill>
                <a:latin typeface="Times New Roman" pitchFamily="18" charset="0"/>
              </a:defRPr>
            </a:lvl8pPr>
            <a:lvl9pPr marL="3886200" indent="-228600" algn="ctr" eaLnBrk="0" fontAlgn="base" hangingPunct="0">
              <a:spcBef>
                <a:spcPct val="20000"/>
              </a:spcBef>
              <a:spcAft>
                <a:spcPct val="0"/>
              </a:spcAft>
              <a:buClr>
                <a:srgbClr val="5F5F5F"/>
              </a:buClr>
              <a:buFont typeface="Wingdings" pitchFamily="2" charset="2"/>
              <a:buChar char="§"/>
              <a:defRPr sz="1400">
                <a:solidFill>
                  <a:schemeClr val="tx2"/>
                </a:solidFill>
                <a:latin typeface="Times New Roman" pitchFamily="18" charset="0"/>
              </a:defRPr>
            </a:lvl9pPr>
          </a:lstStyle>
          <a:p>
            <a:pPr algn="l">
              <a:spcBef>
                <a:spcPct val="50000"/>
              </a:spcBef>
              <a:buClrTx/>
              <a:buFontTx/>
              <a:buNone/>
            </a:pPr>
            <a:r>
              <a:rPr lang="es-ES" altLang="es-MX" sz="1800">
                <a:solidFill>
                  <a:schemeClr val="tx1"/>
                </a:solidFill>
                <a:latin typeface="Arial" charset="0"/>
              </a:rPr>
              <a:t> </a:t>
            </a:r>
          </a:p>
        </p:txBody>
      </p:sp>
    </p:spTree>
    <p:extLst>
      <p:ext uri="{BB962C8B-B14F-4D97-AF65-F5344CB8AC3E}">
        <p14:creationId xmlns:p14="http://schemas.microsoft.com/office/powerpoint/2010/main" val="11523451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99592" y="1628800"/>
            <a:ext cx="7200800" cy="1692771"/>
          </a:xfrm>
          <a:prstGeom prst="rect">
            <a:avLst/>
          </a:prstGeom>
        </p:spPr>
        <p:txBody>
          <a:bodyPr wrap="square">
            <a:spAutoFit/>
          </a:bodyPr>
          <a:lstStyle/>
          <a:p>
            <a:pPr algn="just">
              <a:defRPr/>
            </a:pPr>
            <a:endParaRPr lang="es-MX" sz="1400" b="1" dirty="0"/>
          </a:p>
          <a:p>
            <a:pPr algn="just">
              <a:defRPr/>
            </a:pPr>
            <a:r>
              <a:rPr lang="es-MX" b="1" dirty="0"/>
              <a:t>La energía de vibración de una molécula está asociada: </a:t>
            </a:r>
          </a:p>
          <a:p>
            <a:pPr algn="just">
              <a:defRPr/>
            </a:pPr>
            <a:endParaRPr lang="es-MX" b="1" dirty="0"/>
          </a:p>
          <a:p>
            <a:pPr algn="just">
              <a:buFont typeface="Symbol"/>
              <a:buChar char="·"/>
              <a:defRPr/>
            </a:pPr>
            <a:r>
              <a:rPr lang="es-MX" b="1" dirty="0"/>
              <a:t> Con los enlaces </a:t>
            </a:r>
            <a:r>
              <a:rPr lang="es-MX" b="1" dirty="0" err="1"/>
              <a:t>intramoleculares</a:t>
            </a:r>
            <a:r>
              <a:rPr lang="es-MX" b="1" dirty="0"/>
              <a:t> (longitud y ángulo).</a:t>
            </a:r>
          </a:p>
          <a:p>
            <a:pPr algn="just">
              <a:buFont typeface="Symbol"/>
              <a:buChar char="·"/>
              <a:defRPr/>
            </a:pPr>
            <a:endParaRPr lang="es-MX" b="1" dirty="0"/>
          </a:p>
          <a:p>
            <a:pPr algn="just">
              <a:buFont typeface="Symbol"/>
              <a:buChar char="·"/>
              <a:defRPr/>
            </a:pPr>
            <a:r>
              <a:rPr lang="es-MX" b="1" dirty="0"/>
              <a:t> Con la masa y el tamaño de los átomos</a:t>
            </a:r>
            <a:endParaRPr lang="es-MX" b="1" dirty="0"/>
          </a:p>
        </p:txBody>
      </p:sp>
    </p:spTree>
    <p:extLst>
      <p:ext uri="{BB962C8B-B14F-4D97-AF65-F5344CB8AC3E}">
        <p14:creationId xmlns:p14="http://schemas.microsoft.com/office/powerpoint/2010/main" val="39222641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827088" y="1412875"/>
            <a:ext cx="7632700" cy="3638550"/>
          </a:xfrm>
          <a:prstGeom prst="rect">
            <a:avLst/>
          </a:prstGeom>
          <a:solidFill>
            <a:schemeClr val="bg2">
              <a:lumMod val="40000"/>
              <a:lumOff val="60000"/>
            </a:schemeClr>
          </a:solidFill>
          <a:ln w="9525">
            <a:noFill/>
            <a:miter lim="800000"/>
            <a:headEnd/>
            <a:tailEnd/>
          </a:ln>
        </p:spPr>
        <p:txBody>
          <a:bodyPr anchor="ctr">
            <a:spAutoFit/>
          </a:bodyPr>
          <a:lstStyle/>
          <a:p>
            <a:pPr algn="just" eaLnBrk="1" hangingPunct="1">
              <a:lnSpc>
                <a:spcPct val="120000"/>
              </a:lnSpc>
              <a:defRPr/>
            </a:pPr>
            <a:r>
              <a:rPr lang="es-ES" sz="2400" b="1">
                <a:latin typeface="Lucida Console" pitchFamily="49" charset="0"/>
              </a:rPr>
              <a:t>Esta espectroscopia se fundamenta en la absorción de la </a:t>
            </a:r>
            <a:r>
              <a:rPr lang="es-ES" sz="2400" b="1">
                <a:latin typeface="Lucida Console" pitchFamily="49" charset="0"/>
                <a:hlinkClick r:id="rId3"/>
              </a:rPr>
              <a:t>radiación IR</a:t>
            </a:r>
            <a:r>
              <a:rPr lang="es-ES" sz="2400" b="1">
                <a:latin typeface="Lucida Console" pitchFamily="49" charset="0"/>
              </a:rPr>
              <a:t> por las moléculas </a:t>
            </a:r>
            <a:r>
              <a:rPr lang="es-ES" sz="2400" b="1">
                <a:solidFill>
                  <a:schemeClr val="hlink"/>
                </a:solidFill>
                <a:latin typeface="Lucida Console" pitchFamily="49" charset="0"/>
              </a:rPr>
              <a:t>en vibración. </a:t>
            </a:r>
          </a:p>
          <a:p>
            <a:pPr algn="just" eaLnBrk="1" hangingPunct="1">
              <a:lnSpc>
                <a:spcPct val="120000"/>
              </a:lnSpc>
              <a:defRPr/>
            </a:pPr>
            <a:endParaRPr lang="es-ES" sz="2400" b="1">
              <a:solidFill>
                <a:schemeClr val="hlink"/>
              </a:solidFill>
              <a:latin typeface="Lucida Console" pitchFamily="49" charset="0"/>
            </a:endParaRPr>
          </a:p>
          <a:p>
            <a:pPr algn="just" eaLnBrk="1" hangingPunct="1">
              <a:lnSpc>
                <a:spcPct val="120000"/>
              </a:lnSpc>
              <a:defRPr/>
            </a:pPr>
            <a:r>
              <a:rPr lang="es-ES" sz="2400" b="1">
                <a:latin typeface="Lucida Console" pitchFamily="49" charset="0"/>
              </a:rPr>
              <a:t>La molécula comienza a vibrar de una determinada manera gracias a la energía que se le suministra mediante luz infrarroja. </a:t>
            </a:r>
          </a:p>
        </p:txBody>
      </p:sp>
    </p:spTree>
    <p:extLst>
      <p:ext uri="{BB962C8B-B14F-4D97-AF65-F5344CB8AC3E}">
        <p14:creationId xmlns:p14="http://schemas.microsoft.com/office/powerpoint/2010/main" val="3896840883"/>
      </p:ext>
    </p:extLst>
  </p:cSld>
  <p:clrMapOvr>
    <a:masterClrMapping/>
  </p:clrMapOvr>
  <p:transition>
    <p:checke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37</TotalTime>
  <Words>1023</Words>
  <Application>Microsoft Office PowerPoint</Application>
  <PresentationFormat>Presentación en pantalla (4:3)</PresentationFormat>
  <Paragraphs>123</Paragraphs>
  <Slides>38</Slides>
  <Notes>7</Notes>
  <HiddenSlides>0</HiddenSlides>
  <MMClips>0</MMClips>
  <ScaleCrop>false</ScaleCrop>
  <HeadingPairs>
    <vt:vector size="4" baseType="variant">
      <vt:variant>
        <vt:lpstr>Tema</vt:lpstr>
      </vt:variant>
      <vt:variant>
        <vt:i4>1</vt:i4>
      </vt:variant>
      <vt:variant>
        <vt:lpstr>Títulos de diapositiva</vt:lpstr>
      </vt:variant>
      <vt:variant>
        <vt:i4>38</vt:i4>
      </vt:variant>
    </vt:vector>
  </HeadingPairs>
  <TitlesOfParts>
    <vt:vector size="39" baseType="lpstr">
      <vt:lpstr>Austin</vt:lpstr>
      <vt:lpstr>Descripción general del producto </vt:lpstr>
      <vt:lpstr>Presentación de PowerPoint</vt:lpstr>
      <vt:lpstr>Descripción general del proceso</vt:lpstr>
      <vt:lpstr>Presentación de PowerPoint</vt:lpstr>
      <vt:lpstr>Consideraciones teóricas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Instrumentacion</vt:lpstr>
      <vt:lpstr>Presentación de PowerPoint</vt:lpstr>
      <vt:lpstr>Presentación de PowerPoint</vt:lpstr>
      <vt:lpstr>Presentación de PowerPoint</vt:lpstr>
      <vt:lpstr>Características de un espectro de I.R. </vt:lpstr>
      <vt:lpstr>Preparacion de muestras</vt:lpstr>
      <vt:lpstr>Presentación de PowerPoint</vt:lpstr>
      <vt:lpstr>Aplicaciones</vt:lpstr>
      <vt:lpstr>Desarrollo Experimental </vt:lpstr>
      <vt:lpstr>Muestra</vt:lpstr>
      <vt:lpstr>IR respecto al tipo de muestra</vt:lpstr>
      <vt:lpstr>IR para muestra sólida</vt:lpstr>
      <vt:lpstr>Cemento, colorante y cal</vt:lpstr>
      <vt:lpstr>Preparación de la muestra</vt:lpstr>
      <vt:lpstr>Presentación de PowerPoint</vt:lpstr>
      <vt:lpstr>Presentación de PowerPoint</vt:lpstr>
      <vt:lpstr>Presentación de PowerPoint</vt:lpstr>
      <vt:lpstr>Presentación de PowerPoint</vt:lpstr>
      <vt:lpstr>Revisión de la muestra</vt:lpstr>
      <vt:lpstr>Presentación de PowerPoint</vt:lpstr>
      <vt:lpstr>Presentación de PowerPoint</vt:lpstr>
      <vt:lpstr>IR obtenidos</vt:lpstr>
      <vt:lpstr>Presentación de PowerPoint</vt:lpstr>
      <vt:lpstr>Presentación de PowerPoint</vt:lpstr>
      <vt:lpstr>Colorante , menor concentración</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Descripción general del producto</dc:title>
  <dc:creator>Gadi Montse</dc:creator>
  <cp:lastModifiedBy>Gadi Montse</cp:lastModifiedBy>
  <cp:revision>5</cp:revision>
  <dcterms:created xsi:type="dcterms:W3CDTF">2015-11-08T20:14:00Z</dcterms:created>
  <dcterms:modified xsi:type="dcterms:W3CDTF">2015-11-08T20:51:06Z</dcterms:modified>
</cp:coreProperties>
</file>